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2.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34" r:id="rId5"/>
    <p:sldMasterId id="2147483775" r:id="rId6"/>
  </p:sldMasterIdLst>
  <p:notesMasterIdLst>
    <p:notesMasterId r:id="rId22"/>
  </p:notesMasterIdLst>
  <p:sldIdLst>
    <p:sldId id="2147481915" r:id="rId7"/>
    <p:sldId id="2147481914" r:id="rId8"/>
    <p:sldId id="555" r:id="rId9"/>
    <p:sldId id="552" r:id="rId10"/>
    <p:sldId id="553" r:id="rId11"/>
    <p:sldId id="556" r:id="rId12"/>
    <p:sldId id="313" r:id="rId13"/>
    <p:sldId id="570" r:id="rId14"/>
    <p:sldId id="2147481916" r:id="rId15"/>
    <p:sldId id="2147481917" r:id="rId16"/>
    <p:sldId id="310" r:id="rId17"/>
    <p:sldId id="308" r:id="rId18"/>
    <p:sldId id="557" r:id="rId19"/>
    <p:sldId id="2147481919" r:id="rId20"/>
    <p:sldId id="56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24"/>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721" autoAdjust="0"/>
  </p:normalViewPr>
  <p:slideViewPr>
    <p:cSldViewPr snapToGrid="0" showGuides="1">
      <p:cViewPr varScale="1">
        <p:scale>
          <a:sx n="66" d="100"/>
          <a:sy n="66" d="100"/>
        </p:scale>
        <p:origin x="1330" y="6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SEB SansSerif Book" pitchFamily="2" charset="77"/>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SEB SansSerif Book" pitchFamily="2" charset="77"/>
              </a:defRPr>
            </a:lvl1pPr>
          </a:lstStyle>
          <a:p>
            <a:fld id="{3B20C517-199C-4B13-B43E-958F0DAB46AE}" type="datetimeFigureOut">
              <a:rPr lang="en-GB" smtClean="0"/>
              <a:pPr/>
              <a:t>26/01/2026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SEB SansSerif Book" pitchFamily="2" charset="77"/>
              </a:defRPr>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SEB SansSerif Book" pitchFamily="2" charset="77"/>
              </a:defRPr>
            </a:lvl1pPr>
          </a:lstStyle>
          <a:p>
            <a:fld id="{94F70CBD-2814-4851-BEF4-59244AE5B411}" type="slidenum">
              <a:rPr lang="en-GB" smtClean="0"/>
              <a:pPr/>
              <a:t>‹#›</a:t>
            </a:fld>
            <a:endParaRPr lang="en-GB" dirty="0"/>
          </a:p>
        </p:txBody>
      </p:sp>
    </p:spTree>
    <p:extLst>
      <p:ext uri="{BB962C8B-B14F-4D97-AF65-F5344CB8AC3E}">
        <p14:creationId xmlns:p14="http://schemas.microsoft.com/office/powerpoint/2010/main" val="3267851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SEB SansSerif Book" pitchFamily="2" charset="77"/>
        <a:ea typeface="+mn-ea"/>
        <a:cs typeface="+mn-cs"/>
      </a:defRPr>
    </a:lvl1pPr>
    <a:lvl2pPr marL="457200" algn="l" defTabSz="914400" rtl="0" eaLnBrk="1" latinLnBrk="0" hangingPunct="1">
      <a:defRPr sz="1200" b="0" i="0" kern="1200">
        <a:solidFill>
          <a:schemeClr val="tx1"/>
        </a:solidFill>
        <a:latin typeface="SEB SansSerif Book" pitchFamily="2" charset="77"/>
        <a:ea typeface="+mn-ea"/>
        <a:cs typeface="+mn-cs"/>
      </a:defRPr>
    </a:lvl2pPr>
    <a:lvl3pPr marL="914400" algn="l" defTabSz="914400" rtl="0" eaLnBrk="1" latinLnBrk="0" hangingPunct="1">
      <a:defRPr sz="1200" b="0" i="0" kern="1200">
        <a:solidFill>
          <a:schemeClr val="tx1"/>
        </a:solidFill>
        <a:latin typeface="SEB SansSerif Book" pitchFamily="2" charset="77"/>
        <a:ea typeface="+mn-ea"/>
        <a:cs typeface="+mn-cs"/>
      </a:defRPr>
    </a:lvl3pPr>
    <a:lvl4pPr marL="1371600" algn="l" defTabSz="914400" rtl="0" eaLnBrk="1" latinLnBrk="0" hangingPunct="1">
      <a:defRPr sz="1200" b="0" i="0" kern="1200">
        <a:solidFill>
          <a:schemeClr val="tx1"/>
        </a:solidFill>
        <a:latin typeface="SEB SansSerif Book" pitchFamily="2" charset="77"/>
        <a:ea typeface="+mn-ea"/>
        <a:cs typeface="+mn-cs"/>
      </a:defRPr>
    </a:lvl4pPr>
    <a:lvl5pPr marL="1828800" algn="l" defTabSz="914400" rtl="0" eaLnBrk="1" latinLnBrk="0" hangingPunct="1">
      <a:defRPr sz="1200" b="0" i="0" kern="1200">
        <a:solidFill>
          <a:schemeClr val="tx1"/>
        </a:solidFill>
        <a:latin typeface="SEB SansSerif Book"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56223E0-48CB-4E50-9B07-0B8645C6D68D}" type="slidenum">
              <a:rPr lang="en-GB" smtClean="0"/>
              <a:pPr/>
              <a:t>3</a:t>
            </a:fld>
            <a:endParaRPr lang="en-GB"/>
          </a:p>
        </p:txBody>
      </p:sp>
    </p:spTree>
    <p:extLst>
      <p:ext uri="{BB962C8B-B14F-4D97-AF65-F5344CB8AC3E}">
        <p14:creationId xmlns:p14="http://schemas.microsoft.com/office/powerpoint/2010/main" val="240579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6223E0-48CB-4E50-9B07-0B8645C6D68D}" type="slidenum">
              <a:rPr lang="en-GB" smtClean="0"/>
              <a:pPr/>
              <a:t>5</a:t>
            </a:fld>
            <a:endParaRPr lang="en-GB"/>
          </a:p>
        </p:txBody>
      </p:sp>
    </p:spTree>
    <p:extLst>
      <p:ext uri="{BB962C8B-B14F-4D97-AF65-F5344CB8AC3E}">
        <p14:creationId xmlns:p14="http://schemas.microsoft.com/office/powerpoint/2010/main" val="1310209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F70CBD-2814-4851-BEF4-59244AE5B411}" type="slidenum">
              <a:rPr lang="en-GB" smtClean="0"/>
              <a:pPr/>
              <a:t>6</a:t>
            </a:fld>
            <a:endParaRPr lang="en-GB" dirty="0"/>
          </a:p>
        </p:txBody>
      </p:sp>
    </p:spTree>
    <p:extLst>
      <p:ext uri="{BB962C8B-B14F-4D97-AF65-F5344CB8AC3E}">
        <p14:creationId xmlns:p14="http://schemas.microsoft.com/office/powerpoint/2010/main" val="24834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8F0D8-7CD8-F9CB-EB87-E08200C55F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3624A4-7107-66D3-B292-905053F49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F1277B-8841-A979-ED8D-6A90E55215D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E75B483-90F4-1AEC-A09D-8566C168BCE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SEB SansSerif Book" pitchFamily="2"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SEB SansSerif Book" pitchFamily="2" charset="77"/>
              <a:ea typeface="+mn-ea"/>
              <a:cs typeface="+mn-cs"/>
            </a:endParaRPr>
          </a:p>
        </p:txBody>
      </p:sp>
    </p:spTree>
    <p:extLst>
      <p:ext uri="{BB962C8B-B14F-4D97-AF65-F5344CB8AC3E}">
        <p14:creationId xmlns:p14="http://schemas.microsoft.com/office/powerpoint/2010/main" val="19753347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centered WH logo">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C675A-17EE-B202-6FC1-3A81922F73EA}"/>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2" name="Title 1">
            <a:extLst>
              <a:ext uri="{FF2B5EF4-FFF2-40B4-BE49-F238E27FC236}">
                <a16:creationId xmlns:a16="http://schemas.microsoft.com/office/drawing/2014/main" id="{1F46492B-247C-1F73-BA52-26B62184648A}"/>
              </a:ext>
            </a:extLst>
          </p:cNvPr>
          <p:cNvSpPr>
            <a:spLocks noGrp="1"/>
          </p:cNvSpPr>
          <p:nvPr>
            <p:ph type="ctrTitle" hasCustomPrompt="1"/>
          </p:nvPr>
        </p:nvSpPr>
        <p:spPr>
          <a:xfrm>
            <a:off x="1252800" y="1605600"/>
            <a:ext cx="9684000" cy="1800000"/>
          </a:xfrm>
        </p:spPr>
        <p:txBody>
          <a:bodyPr wrap="square" anchor="b"/>
          <a:lstStyle>
            <a:lvl1pPr algn="ctr">
              <a:defRPr sz="6600">
                <a:solidFill>
                  <a:schemeClr val="bg2"/>
                </a:solidFill>
              </a:defRPr>
            </a:lvl1pPr>
          </a:lstStyle>
          <a:p>
            <a:r>
              <a:rPr lang="en-GB" noProof="0" dirty="0"/>
              <a:t>Your title goes here</a:t>
            </a:r>
          </a:p>
        </p:txBody>
      </p:sp>
      <p:sp>
        <p:nvSpPr>
          <p:cNvPr id="3" name="Subtitle 2">
            <a:extLst>
              <a:ext uri="{FF2B5EF4-FFF2-40B4-BE49-F238E27FC236}">
                <a16:creationId xmlns:a16="http://schemas.microsoft.com/office/drawing/2014/main" id="{C98DDC5C-B0E1-FD01-DA15-3357BAE86AED}"/>
              </a:ext>
            </a:extLst>
          </p:cNvPr>
          <p:cNvSpPr>
            <a:spLocks noGrp="1"/>
          </p:cNvSpPr>
          <p:nvPr>
            <p:ph type="subTitle" idx="1" hasCustomPrompt="1"/>
          </p:nvPr>
        </p:nvSpPr>
        <p:spPr>
          <a:xfrm>
            <a:off x="2811600" y="3602038"/>
            <a:ext cx="6570000" cy="741600"/>
          </a:xfrm>
        </p:spPr>
        <p:txBody>
          <a:bodyPr wrap="square"/>
          <a:lstStyle>
            <a:lvl1pPr marL="0" indent="0" algn="ctr">
              <a:buNone/>
              <a:defRPr sz="2400">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Your subtitle goes here</a:t>
            </a:r>
          </a:p>
        </p:txBody>
      </p:sp>
      <p:sp>
        <p:nvSpPr>
          <p:cNvPr id="4" name="Date Placeholder 3">
            <a:extLst>
              <a:ext uri="{FF2B5EF4-FFF2-40B4-BE49-F238E27FC236}">
                <a16:creationId xmlns:a16="http://schemas.microsoft.com/office/drawing/2014/main" id="{EC6364F8-FB7C-2C17-A5A5-EC0272303079}"/>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5" name="Footer Placeholder 4">
            <a:extLst>
              <a:ext uri="{FF2B5EF4-FFF2-40B4-BE49-F238E27FC236}">
                <a16:creationId xmlns:a16="http://schemas.microsoft.com/office/drawing/2014/main" id="{1FF78AAD-A8AB-3B54-4355-290D518F6C08}"/>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6" name="Slide Number Placeholder 5">
            <a:extLst>
              <a:ext uri="{FF2B5EF4-FFF2-40B4-BE49-F238E27FC236}">
                <a16:creationId xmlns:a16="http://schemas.microsoft.com/office/drawing/2014/main" id="{09EB71BD-F07D-770A-9128-A08C5EB337E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26" name="Text Placeholder 23">
            <a:extLst>
              <a:ext uri="{FF2B5EF4-FFF2-40B4-BE49-F238E27FC236}">
                <a16:creationId xmlns:a16="http://schemas.microsoft.com/office/drawing/2014/main" id="{D52D9BEF-CFAB-63D5-0B14-5F25F2B3AECA}"/>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21999319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an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p:txBody>
          <a:bodyPr/>
          <a:lstStyle>
            <a:lvl1pPr>
              <a:defRPr sz="3200" spc="-50" baseline="0"/>
            </a:lvl1pPr>
          </a:lstStyle>
          <a:p>
            <a:r>
              <a:rPr lang="en-GB" noProof="0" dirty="0"/>
              <a:t>Your title goes here</a:t>
            </a:r>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 name="Date Placeholder 3">
            <a:extLst>
              <a:ext uri="{FF2B5EF4-FFF2-40B4-BE49-F238E27FC236}">
                <a16:creationId xmlns:a16="http://schemas.microsoft.com/office/drawing/2014/main" id="{50419AE2-B38A-B301-EAE1-99298EFA92A6}"/>
              </a:ext>
            </a:extLst>
          </p:cNvPr>
          <p:cNvSpPr>
            <a:spLocks noGrp="1"/>
          </p:cNvSpPr>
          <p:nvPr>
            <p:ph type="dt" sz="half" idx="10"/>
          </p:nvPr>
        </p:nvSpPr>
        <p:spPr/>
        <p:txBody>
          <a:bodyPr/>
          <a:lstStyle/>
          <a:p>
            <a:r>
              <a:rPr lang="en-GB" noProof="0" dirty="0"/>
              <a:t>20/08/2024</a:t>
            </a:r>
          </a:p>
        </p:txBody>
      </p:sp>
      <p:sp>
        <p:nvSpPr>
          <p:cNvPr id="5" name="Footer Placeholder 4">
            <a:extLst>
              <a:ext uri="{FF2B5EF4-FFF2-40B4-BE49-F238E27FC236}">
                <a16:creationId xmlns:a16="http://schemas.microsoft.com/office/drawing/2014/main" id="{E1BD27DF-AE84-8A73-D462-5D6359F1DEFB}"/>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6" name="Slide Number Placeholder 5">
            <a:extLst>
              <a:ext uri="{FF2B5EF4-FFF2-40B4-BE49-F238E27FC236}">
                <a16:creationId xmlns:a16="http://schemas.microsoft.com/office/drawing/2014/main" id="{6D202F51-2BDF-C6D7-89F8-57E670F7EE7A}"/>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9" name="Text Placeholder 8">
            <a:extLst>
              <a:ext uri="{FF2B5EF4-FFF2-40B4-BE49-F238E27FC236}">
                <a16:creationId xmlns:a16="http://schemas.microsoft.com/office/drawing/2014/main" id="{D854A19E-6D9A-8804-3E4A-F4829E2087A3}"/>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3671261097"/>
      </p:ext>
    </p:extLst>
  </p:cSld>
  <p:clrMapOvr>
    <a:masterClrMapping/>
  </p:clrMapOvr>
  <p:extLst>
    <p:ext uri="{DCECCB84-F9BA-43D5-87BE-67443E8EF086}">
      <p15:sldGuideLst xmlns:p15="http://schemas.microsoft.com/office/powerpoint/2012/main">
        <p15:guide id="2" orient="horz" pos="1207"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GB" noProof="0" dirty="0"/>
              <a:t>Your title goes here</a:t>
            </a:r>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GB" noProof="0" dirty="0"/>
              <a:t>20/08/2024</a:t>
            </a:r>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415173935"/>
      </p:ext>
    </p:extLst>
  </p:cSld>
  <p:clrMapOvr>
    <a:masterClrMapping/>
  </p:clrMapOvr>
  <p:extLst>
    <p:ext uri="{DCECCB84-F9BA-43D5-87BE-67443E8EF086}">
      <p15:sldGuideLst xmlns:p15="http://schemas.microsoft.com/office/powerpoint/2012/main">
        <p15:guide id="1" pos="3613" userDrawn="1">
          <p15:clr>
            <a:srgbClr val="FBAE40"/>
          </p15:clr>
        </p15:guide>
        <p15:guide id="2" pos="4067" userDrawn="1">
          <p15:clr>
            <a:srgbClr val="FBAE40"/>
          </p15:clr>
        </p15:guide>
        <p15:guide id="3" orient="horz" pos="1207"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GB" noProof="0" dirty="0"/>
              <a:t>Your title goes here</a:t>
            </a:r>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GB" noProof="0" dirty="0"/>
              <a:t>20/08/2024</a:t>
            </a:r>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12" name="Text Placeholder 11">
            <a:extLst>
              <a:ext uri="{FF2B5EF4-FFF2-40B4-BE49-F238E27FC236}">
                <a16:creationId xmlns:a16="http://schemas.microsoft.com/office/drawing/2014/main" id="{ADB688EA-3E77-B6D4-8842-B97983C22093}"/>
              </a:ext>
            </a:extLst>
          </p:cNvPr>
          <p:cNvSpPr>
            <a:spLocks noGrp="1"/>
          </p:cNvSpPr>
          <p:nvPr>
            <p:ph type="body" sz="quarter" idx="13" hasCustomPrompt="1"/>
          </p:nvPr>
        </p:nvSpPr>
        <p:spPr>
          <a:xfrm>
            <a:off x="5508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3" name="Text Placeholder 11">
            <a:extLst>
              <a:ext uri="{FF2B5EF4-FFF2-40B4-BE49-F238E27FC236}">
                <a16:creationId xmlns:a16="http://schemas.microsoft.com/office/drawing/2014/main" id="{C023E673-12C9-C707-270B-476E73107E1E}"/>
              </a:ext>
            </a:extLst>
          </p:cNvPr>
          <p:cNvSpPr>
            <a:spLocks noGrp="1"/>
          </p:cNvSpPr>
          <p:nvPr>
            <p:ph type="body" sz="quarter" idx="14" hasCustomPrompt="1"/>
          </p:nvPr>
        </p:nvSpPr>
        <p:spPr>
          <a:xfrm>
            <a:off x="64584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552229211"/>
      </p:ext>
    </p:extLst>
  </p:cSld>
  <p:clrMapOvr>
    <a:masterClrMapping/>
  </p:clrMapOvr>
  <p:extLst>
    <p:ext uri="{DCECCB84-F9BA-43D5-87BE-67443E8EF086}">
      <p15:sldGuideLst xmlns:p15="http://schemas.microsoft.com/office/powerpoint/2012/main">
        <p15:guide id="1" pos="3613" userDrawn="1">
          <p15:clr>
            <a:srgbClr val="FBAE40"/>
          </p15:clr>
        </p15:guide>
        <p15:guide id="2" pos="4067"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and Heading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lvl1pPr algn="l">
              <a:defRPr/>
            </a:lvl1pPr>
          </a:lstStyle>
          <a:p>
            <a:r>
              <a:rPr lang="en-GB" noProof="0" dirty="0"/>
              <a:t>Your title goes here</a:t>
            </a:r>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110916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GB" noProof="0" dirty="0"/>
              <a:t>20/08/2024</a:t>
            </a:r>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8" name="Content Placeholder 2">
            <a:extLst>
              <a:ext uri="{FF2B5EF4-FFF2-40B4-BE49-F238E27FC236}">
                <a16:creationId xmlns:a16="http://schemas.microsoft.com/office/drawing/2014/main" id="{F9024073-641A-325C-756C-87407E4E6C68}"/>
              </a:ext>
            </a:extLst>
          </p:cNvPr>
          <p:cNvSpPr>
            <a:spLocks noGrp="1"/>
          </p:cNvSpPr>
          <p:nvPr>
            <p:ph sz="half" idx="15" hasCustomPrompt="1"/>
          </p:nvPr>
        </p:nvSpPr>
        <p:spPr>
          <a:xfrm>
            <a:off x="550800" y="4306025"/>
            <a:ext cx="110916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Text Placeholder 11">
            <a:extLst>
              <a:ext uri="{FF2B5EF4-FFF2-40B4-BE49-F238E27FC236}">
                <a16:creationId xmlns:a16="http://schemas.microsoft.com/office/drawing/2014/main" id="{558C7CA3-8C6D-AC93-7F1A-1D9B831A81D2}"/>
              </a:ext>
            </a:extLst>
          </p:cNvPr>
          <p:cNvSpPr>
            <a:spLocks noGrp="1"/>
          </p:cNvSpPr>
          <p:nvPr>
            <p:ph type="body" sz="quarter" idx="17" hasCustomPrompt="1"/>
          </p:nvPr>
        </p:nvSpPr>
        <p:spPr>
          <a:xfrm>
            <a:off x="550800" y="3988963"/>
            <a:ext cx="110916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7" name="Text Placeholder 8">
            <a:extLst>
              <a:ext uri="{FF2B5EF4-FFF2-40B4-BE49-F238E27FC236}">
                <a16:creationId xmlns:a16="http://schemas.microsoft.com/office/drawing/2014/main" id="{CCB1A503-9DF2-BAFC-F061-469EE3BC1EBA}"/>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292841918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9A82D-8CE6-820D-0CC1-2FBAF41CCDDB}"/>
              </a:ext>
            </a:extLst>
          </p:cNvPr>
          <p:cNvSpPr>
            <a:spLocks noGrp="1"/>
          </p:cNvSpPr>
          <p:nvPr>
            <p:ph type="title" hasCustomPrompt="1"/>
          </p:nvPr>
        </p:nvSpPr>
        <p:spPr/>
        <p:txBody>
          <a:bodyPr/>
          <a:lstStyle/>
          <a:p>
            <a:r>
              <a:rPr lang="en-GB" noProof="0" dirty="0"/>
              <a:t>Your title goes here</a:t>
            </a:r>
          </a:p>
        </p:txBody>
      </p:sp>
      <p:sp>
        <p:nvSpPr>
          <p:cNvPr id="3" name="Date Placeholder 2">
            <a:extLst>
              <a:ext uri="{FF2B5EF4-FFF2-40B4-BE49-F238E27FC236}">
                <a16:creationId xmlns:a16="http://schemas.microsoft.com/office/drawing/2014/main" id="{4DDEA22C-E456-D802-CD0A-D47C61EEC4C0}"/>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1B25B094-8723-E706-BA4E-815893B4DB97}"/>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9FBF5DF8-4CD0-19C7-4753-76C97F602786}"/>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17" name="Content Placeholder 16">
            <a:extLst>
              <a:ext uri="{FF2B5EF4-FFF2-40B4-BE49-F238E27FC236}">
                <a16:creationId xmlns:a16="http://schemas.microsoft.com/office/drawing/2014/main" id="{5C4E8175-3E71-FEF8-9F48-80263B5330D0}"/>
              </a:ext>
            </a:extLst>
          </p:cNvPr>
          <p:cNvSpPr>
            <a:spLocks noGrp="1"/>
          </p:cNvSpPr>
          <p:nvPr>
            <p:ph sz="quarter" idx="13" hasCustomPrompt="1"/>
          </p:nvPr>
        </p:nvSpPr>
        <p:spPr>
          <a:xfrm>
            <a:off x="550800" y="1916113"/>
            <a:ext cx="3466800" cy="410351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8" name="Content Placeholder 16">
            <a:extLst>
              <a:ext uri="{FF2B5EF4-FFF2-40B4-BE49-F238E27FC236}">
                <a16:creationId xmlns:a16="http://schemas.microsoft.com/office/drawing/2014/main" id="{64ED9DD6-6A3D-B79A-78FA-ADF01FFE19D6}"/>
              </a:ext>
            </a:extLst>
          </p:cNvPr>
          <p:cNvSpPr>
            <a:spLocks noGrp="1"/>
          </p:cNvSpPr>
          <p:nvPr>
            <p:ph sz="quarter" idx="14" hasCustomPrompt="1"/>
          </p:nvPr>
        </p:nvSpPr>
        <p:spPr>
          <a:xfrm>
            <a:off x="4363200" y="1916113"/>
            <a:ext cx="3466800" cy="410351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9" name="Content Placeholder 16">
            <a:extLst>
              <a:ext uri="{FF2B5EF4-FFF2-40B4-BE49-F238E27FC236}">
                <a16:creationId xmlns:a16="http://schemas.microsoft.com/office/drawing/2014/main" id="{9F803A0E-A097-7FA3-2F17-50671B091D31}"/>
              </a:ext>
            </a:extLst>
          </p:cNvPr>
          <p:cNvSpPr>
            <a:spLocks noGrp="1"/>
          </p:cNvSpPr>
          <p:nvPr>
            <p:ph sz="quarter" idx="15" hasCustomPrompt="1"/>
          </p:nvPr>
        </p:nvSpPr>
        <p:spPr>
          <a:xfrm>
            <a:off x="8175599" y="1916113"/>
            <a:ext cx="3466800" cy="410351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3662176385"/>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37C4A-AB6B-CDA3-E44D-03002E5C7B78}"/>
              </a:ext>
            </a:extLst>
          </p:cNvPr>
          <p:cNvSpPr>
            <a:spLocks noGrp="1"/>
          </p:cNvSpPr>
          <p:nvPr>
            <p:ph type="title" hasCustomPrompt="1"/>
          </p:nvPr>
        </p:nvSpPr>
        <p:spPr>
          <a:xfrm>
            <a:off x="550800" y="464400"/>
            <a:ext cx="11091600" cy="1051200"/>
          </a:xfrm>
        </p:spPr>
        <p:txBody>
          <a:bodyPr/>
          <a:lstStyle>
            <a:lvl1pPr algn="l">
              <a:defRPr/>
            </a:lvl1pPr>
          </a:lstStyle>
          <a:p>
            <a:r>
              <a:rPr lang="en-GB" noProof="0" dirty="0"/>
              <a:t>Your title goes here</a:t>
            </a:r>
          </a:p>
        </p:txBody>
      </p:sp>
      <p:sp>
        <p:nvSpPr>
          <p:cNvPr id="3" name="Date Placeholder 2">
            <a:extLst>
              <a:ext uri="{FF2B5EF4-FFF2-40B4-BE49-F238E27FC236}">
                <a16:creationId xmlns:a16="http://schemas.microsoft.com/office/drawing/2014/main" id="{BA1C59E8-42C5-CF26-AABD-523DF47AE0C7}"/>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64F9A038-12A6-8E16-CDF4-537FD1F9820A}"/>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9B60A7E5-78D5-0EE1-9AB4-838749F8EA4F}"/>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14" name="Content Placeholder 13">
            <a:extLst>
              <a:ext uri="{FF2B5EF4-FFF2-40B4-BE49-F238E27FC236}">
                <a16:creationId xmlns:a16="http://schemas.microsoft.com/office/drawing/2014/main" id="{309A14CF-396D-A589-2B81-A178666A4BE1}"/>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5" name="Content Placeholder 13">
            <a:extLst>
              <a:ext uri="{FF2B5EF4-FFF2-40B4-BE49-F238E27FC236}">
                <a16:creationId xmlns:a16="http://schemas.microsoft.com/office/drawing/2014/main" id="{8CF97940-B186-66B0-28AE-36C2D657ACCB}"/>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6" name="Content Placeholder 13">
            <a:extLst>
              <a:ext uri="{FF2B5EF4-FFF2-40B4-BE49-F238E27FC236}">
                <a16:creationId xmlns:a16="http://schemas.microsoft.com/office/drawing/2014/main" id="{337DD3D2-1233-2325-00AB-D5798DB6CD6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8" name="Text Placeholder 17">
            <a:extLst>
              <a:ext uri="{FF2B5EF4-FFF2-40B4-BE49-F238E27FC236}">
                <a16:creationId xmlns:a16="http://schemas.microsoft.com/office/drawing/2014/main" id="{C37646AF-BA0D-9AA5-4568-2B2D26AF5BF3}"/>
              </a:ext>
            </a:extLst>
          </p:cNvPr>
          <p:cNvSpPr>
            <a:spLocks noGrp="1"/>
          </p:cNvSpPr>
          <p:nvPr>
            <p:ph type="body" sz="quarter" idx="16"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9" name="Text Placeholder 17">
            <a:extLst>
              <a:ext uri="{FF2B5EF4-FFF2-40B4-BE49-F238E27FC236}">
                <a16:creationId xmlns:a16="http://schemas.microsoft.com/office/drawing/2014/main" id="{3ACBE83C-D0E2-DB2B-91CF-B60B57635F57}"/>
              </a:ext>
            </a:extLst>
          </p:cNvPr>
          <p:cNvSpPr>
            <a:spLocks noGrp="1"/>
          </p:cNvSpPr>
          <p:nvPr>
            <p:ph type="body" sz="quarter" idx="17" hasCustomPrompt="1"/>
          </p:nvPr>
        </p:nvSpPr>
        <p:spPr>
          <a:xfrm>
            <a:off x="43632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20" name="Text Placeholder 17">
            <a:extLst>
              <a:ext uri="{FF2B5EF4-FFF2-40B4-BE49-F238E27FC236}">
                <a16:creationId xmlns:a16="http://schemas.microsoft.com/office/drawing/2014/main" id="{4AEFD925-AAB9-DB44-4452-FB00BBCB593B}"/>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3614580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57EC-A674-6570-2A9A-27C55F9AEC9C}"/>
              </a:ext>
            </a:extLst>
          </p:cNvPr>
          <p:cNvSpPr>
            <a:spLocks noGrp="1"/>
          </p:cNvSpPr>
          <p:nvPr>
            <p:ph type="title" hasCustomPrompt="1"/>
          </p:nvPr>
        </p:nvSpPr>
        <p:spPr>
          <a:xfrm>
            <a:off x="550800" y="464400"/>
            <a:ext cx="11091600" cy="1051200"/>
          </a:xfrm>
        </p:spPr>
        <p:txBody>
          <a:bodyPr/>
          <a:lstStyle/>
          <a:p>
            <a:r>
              <a:rPr lang="en-GB" noProof="0" dirty="0"/>
              <a:t>Your title goes here</a:t>
            </a:r>
          </a:p>
        </p:txBody>
      </p:sp>
      <p:sp>
        <p:nvSpPr>
          <p:cNvPr id="3" name="Date Placeholder 2">
            <a:extLst>
              <a:ext uri="{FF2B5EF4-FFF2-40B4-BE49-F238E27FC236}">
                <a16:creationId xmlns:a16="http://schemas.microsoft.com/office/drawing/2014/main" id="{6E8BA8E6-8424-8E45-E6ED-61D3A746544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96B80EE2-91FD-454D-74D4-9033575BF56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B64FC976-1637-815E-C332-48DCFAF54C26}"/>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6" name="Content Placeholder 16">
            <a:extLst>
              <a:ext uri="{FF2B5EF4-FFF2-40B4-BE49-F238E27FC236}">
                <a16:creationId xmlns:a16="http://schemas.microsoft.com/office/drawing/2014/main" id="{34278614-9537-ED65-DC02-8A38A1B11E64}"/>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Content Placeholder 16">
            <a:extLst>
              <a:ext uri="{FF2B5EF4-FFF2-40B4-BE49-F238E27FC236}">
                <a16:creationId xmlns:a16="http://schemas.microsoft.com/office/drawing/2014/main" id="{005E8321-BBDE-871A-48C8-736843B28169}"/>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Content Placeholder 16">
            <a:extLst>
              <a:ext uri="{FF2B5EF4-FFF2-40B4-BE49-F238E27FC236}">
                <a16:creationId xmlns:a16="http://schemas.microsoft.com/office/drawing/2014/main" id="{2ADDD902-7B61-6873-C753-AA8682869975}"/>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Content Placeholder 16">
            <a:extLst>
              <a:ext uri="{FF2B5EF4-FFF2-40B4-BE49-F238E27FC236}">
                <a16:creationId xmlns:a16="http://schemas.microsoft.com/office/drawing/2014/main" id="{B15A3D25-D62D-B1F0-ECED-A16D16FFF34D}"/>
              </a:ext>
            </a:extLst>
          </p:cNvPr>
          <p:cNvSpPr>
            <a:spLocks noGrp="1"/>
          </p:cNvSpPr>
          <p:nvPr>
            <p:ph sz="quarter" idx="16"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331184988"/>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2382-E1C8-CC70-2145-52CEA11DCDA7}"/>
              </a:ext>
            </a:extLst>
          </p:cNvPr>
          <p:cNvSpPr>
            <a:spLocks noGrp="1"/>
          </p:cNvSpPr>
          <p:nvPr>
            <p:ph type="title" hasCustomPrompt="1"/>
          </p:nvPr>
        </p:nvSpPr>
        <p:spPr/>
        <p:txBody>
          <a:bodyPr/>
          <a:lstStyle/>
          <a:p>
            <a:r>
              <a:rPr lang="en-GB" noProof="0" dirty="0"/>
              <a:t>Your title goes here</a:t>
            </a:r>
          </a:p>
        </p:txBody>
      </p:sp>
      <p:sp>
        <p:nvSpPr>
          <p:cNvPr id="3" name="Date Placeholder 2">
            <a:extLst>
              <a:ext uri="{FF2B5EF4-FFF2-40B4-BE49-F238E27FC236}">
                <a16:creationId xmlns:a16="http://schemas.microsoft.com/office/drawing/2014/main" id="{0F53A454-1295-74E8-B2E8-8D4EA5E6BECC}"/>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7EFA8226-F858-379D-52D6-8D15A892BF55}"/>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B148D99-D54B-ED49-7386-176796ADBF78}"/>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6" name="Text Placeholder 17">
            <a:extLst>
              <a:ext uri="{FF2B5EF4-FFF2-40B4-BE49-F238E27FC236}">
                <a16:creationId xmlns:a16="http://schemas.microsoft.com/office/drawing/2014/main" id="{85F540AC-0E0C-08F7-C0FF-D120E482A1C0}"/>
              </a:ext>
            </a:extLst>
          </p:cNvPr>
          <p:cNvSpPr>
            <a:spLocks noGrp="1"/>
          </p:cNvSpPr>
          <p:nvPr>
            <p:ph type="body" sz="quarter" idx="16" hasCustomPrompt="1"/>
          </p:nvPr>
        </p:nvSpPr>
        <p:spPr>
          <a:xfrm>
            <a:off x="5508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7" name="Content Placeholder 16">
            <a:extLst>
              <a:ext uri="{FF2B5EF4-FFF2-40B4-BE49-F238E27FC236}">
                <a16:creationId xmlns:a16="http://schemas.microsoft.com/office/drawing/2014/main" id="{36A92E55-7C49-2121-4E12-AE2C776D92C0}"/>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Content Placeholder 16">
            <a:extLst>
              <a:ext uri="{FF2B5EF4-FFF2-40B4-BE49-F238E27FC236}">
                <a16:creationId xmlns:a16="http://schemas.microsoft.com/office/drawing/2014/main" id="{E1110746-4811-A957-6C78-ECEB07286368}"/>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Content Placeholder 16">
            <a:extLst>
              <a:ext uri="{FF2B5EF4-FFF2-40B4-BE49-F238E27FC236}">
                <a16:creationId xmlns:a16="http://schemas.microsoft.com/office/drawing/2014/main" id="{05A0159F-6E78-22F4-CE20-451F4E6A0A27}"/>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Content Placeholder 16">
            <a:extLst>
              <a:ext uri="{FF2B5EF4-FFF2-40B4-BE49-F238E27FC236}">
                <a16:creationId xmlns:a16="http://schemas.microsoft.com/office/drawing/2014/main" id="{4BA1E00A-A0A1-0AC8-E1E8-6C591A010573}"/>
              </a:ext>
            </a:extLst>
          </p:cNvPr>
          <p:cNvSpPr>
            <a:spLocks noGrp="1"/>
          </p:cNvSpPr>
          <p:nvPr>
            <p:ph sz="quarter" idx="17"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17">
            <a:extLst>
              <a:ext uri="{FF2B5EF4-FFF2-40B4-BE49-F238E27FC236}">
                <a16:creationId xmlns:a16="http://schemas.microsoft.com/office/drawing/2014/main" id="{03E77D0D-FED6-5549-0462-9F46755E0C56}"/>
              </a:ext>
            </a:extLst>
          </p:cNvPr>
          <p:cNvSpPr>
            <a:spLocks noGrp="1"/>
          </p:cNvSpPr>
          <p:nvPr>
            <p:ph type="body" sz="quarter" idx="18" hasCustomPrompt="1"/>
          </p:nvPr>
        </p:nvSpPr>
        <p:spPr>
          <a:xfrm>
            <a:off x="34104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2" name="Text Placeholder 17">
            <a:extLst>
              <a:ext uri="{FF2B5EF4-FFF2-40B4-BE49-F238E27FC236}">
                <a16:creationId xmlns:a16="http://schemas.microsoft.com/office/drawing/2014/main" id="{B05362F8-178B-035B-C759-BD7D7BABE74A}"/>
              </a:ext>
            </a:extLst>
          </p:cNvPr>
          <p:cNvSpPr>
            <a:spLocks noGrp="1"/>
          </p:cNvSpPr>
          <p:nvPr>
            <p:ph type="body" sz="quarter" idx="19" hasCustomPrompt="1"/>
          </p:nvPr>
        </p:nvSpPr>
        <p:spPr>
          <a:xfrm>
            <a:off x="62700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3" name="Text Placeholder 17">
            <a:extLst>
              <a:ext uri="{FF2B5EF4-FFF2-40B4-BE49-F238E27FC236}">
                <a16:creationId xmlns:a16="http://schemas.microsoft.com/office/drawing/2014/main" id="{9EAB3788-5791-47DC-8416-9167E86629D0}"/>
              </a:ext>
            </a:extLst>
          </p:cNvPr>
          <p:cNvSpPr>
            <a:spLocks noGrp="1"/>
          </p:cNvSpPr>
          <p:nvPr>
            <p:ph type="body" sz="quarter" idx="20" hasCustomPrompt="1"/>
          </p:nvPr>
        </p:nvSpPr>
        <p:spPr>
          <a:xfrm>
            <a:off x="91296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440944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Content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819-8CC3-FA64-132B-71AA9CE640A0}"/>
              </a:ext>
            </a:extLst>
          </p:cNvPr>
          <p:cNvSpPr>
            <a:spLocks noGrp="1"/>
          </p:cNvSpPr>
          <p:nvPr>
            <p:ph type="title" hasCustomPrompt="1"/>
          </p:nvPr>
        </p:nvSpPr>
        <p:spPr>
          <a:xfrm>
            <a:off x="550800" y="464400"/>
            <a:ext cx="11091600" cy="1051200"/>
          </a:xfrm>
        </p:spPr>
        <p:txBody>
          <a:bodyPr/>
          <a:lstStyle/>
          <a:p>
            <a:r>
              <a:rPr lang="en-GB" noProof="0" dirty="0"/>
              <a:t>Your title goes here</a:t>
            </a:r>
          </a:p>
        </p:txBody>
      </p:sp>
      <p:sp>
        <p:nvSpPr>
          <p:cNvPr id="3" name="Date Placeholder 2">
            <a:extLst>
              <a:ext uri="{FF2B5EF4-FFF2-40B4-BE49-F238E27FC236}">
                <a16:creationId xmlns:a16="http://schemas.microsoft.com/office/drawing/2014/main" id="{4C692312-ACC2-324F-5142-AEA9C6D91762}"/>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67102109-A0D5-8A48-C1E7-2C6709459064}"/>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C2E24EFA-10EE-12B1-8374-E8ACBA7BC954}"/>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6" name="Content Placeholder 2">
            <a:extLst>
              <a:ext uri="{FF2B5EF4-FFF2-40B4-BE49-F238E27FC236}">
                <a16:creationId xmlns:a16="http://schemas.microsoft.com/office/drawing/2014/main" id="{D660A181-FDA4-8A60-9FFE-05BE8DFF5B26}"/>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Text Placeholder 8">
            <a:extLst>
              <a:ext uri="{FF2B5EF4-FFF2-40B4-BE49-F238E27FC236}">
                <a16:creationId xmlns:a16="http://schemas.microsoft.com/office/drawing/2014/main" id="{77C71D88-D3CE-F598-4901-27AF36B78375}"/>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8" name="Content Placeholder 2">
            <a:extLst>
              <a:ext uri="{FF2B5EF4-FFF2-40B4-BE49-F238E27FC236}">
                <a16:creationId xmlns:a16="http://schemas.microsoft.com/office/drawing/2014/main" id="{29280980-DC31-68D0-8714-3DEE361E31CF}"/>
              </a:ext>
            </a:extLst>
          </p:cNvPr>
          <p:cNvSpPr>
            <a:spLocks noGrp="1"/>
          </p:cNvSpPr>
          <p:nvPr>
            <p:ph sz="half" idx="14" hasCustomPrompt="1"/>
          </p:nvPr>
        </p:nvSpPr>
        <p:spPr>
          <a:xfrm>
            <a:off x="64584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Text Placeholder 8">
            <a:extLst>
              <a:ext uri="{FF2B5EF4-FFF2-40B4-BE49-F238E27FC236}">
                <a16:creationId xmlns:a16="http://schemas.microsoft.com/office/drawing/2014/main" id="{264A7251-96D3-D372-B630-B6217947ACA4}"/>
              </a:ext>
            </a:extLst>
          </p:cNvPr>
          <p:cNvSpPr>
            <a:spLocks noGrp="1"/>
          </p:cNvSpPr>
          <p:nvPr>
            <p:ph type="body" sz="quarter" idx="15" hasCustomPrompt="1"/>
          </p:nvPr>
        </p:nvSpPr>
        <p:spPr>
          <a:xfrm>
            <a:off x="64584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10" name="Content Placeholder 2">
            <a:extLst>
              <a:ext uri="{FF2B5EF4-FFF2-40B4-BE49-F238E27FC236}">
                <a16:creationId xmlns:a16="http://schemas.microsoft.com/office/drawing/2014/main" id="{AF1AFDEC-2DFC-8EE9-BDB6-315783E6DBDD}"/>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11">
            <a:extLst>
              <a:ext uri="{FF2B5EF4-FFF2-40B4-BE49-F238E27FC236}">
                <a16:creationId xmlns:a16="http://schemas.microsoft.com/office/drawing/2014/main" id="{06A5AC9D-674D-A49A-27C9-9925B0DFBC5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2" name="Content Placeholder 2">
            <a:extLst>
              <a:ext uri="{FF2B5EF4-FFF2-40B4-BE49-F238E27FC236}">
                <a16:creationId xmlns:a16="http://schemas.microsoft.com/office/drawing/2014/main" id="{61002479-1AF6-7B8C-A9C6-4D36A09DC1D7}"/>
              </a:ext>
            </a:extLst>
          </p:cNvPr>
          <p:cNvSpPr>
            <a:spLocks noGrp="1"/>
          </p:cNvSpPr>
          <p:nvPr>
            <p:ph sz="half" idx="18" hasCustomPrompt="1"/>
          </p:nvPr>
        </p:nvSpPr>
        <p:spPr>
          <a:xfrm>
            <a:off x="64584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Text Placeholder 11">
            <a:extLst>
              <a:ext uri="{FF2B5EF4-FFF2-40B4-BE49-F238E27FC236}">
                <a16:creationId xmlns:a16="http://schemas.microsoft.com/office/drawing/2014/main" id="{1F3A139E-1388-C887-2FF6-14F1E28B7146}"/>
              </a:ext>
            </a:extLst>
          </p:cNvPr>
          <p:cNvSpPr>
            <a:spLocks noGrp="1"/>
          </p:cNvSpPr>
          <p:nvPr>
            <p:ph type="body" sz="quarter" idx="19" hasCustomPrompt="1"/>
          </p:nvPr>
        </p:nvSpPr>
        <p:spPr>
          <a:xfrm>
            <a:off x="64584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36992935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7F47D-AD77-C722-5BCD-164D99949DC0}"/>
              </a:ext>
            </a:extLst>
          </p:cNvPr>
          <p:cNvSpPr>
            <a:spLocks noGrp="1"/>
          </p:cNvSpPr>
          <p:nvPr>
            <p:ph type="title" hasCustomPrompt="1"/>
          </p:nvPr>
        </p:nvSpPr>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0771CA8E-06F4-03DC-2D85-15C6283BA577}"/>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B6599CE4-2A42-AA28-30A6-564FD291A6F5}"/>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617AE22E-B5B6-C64A-948E-3A75480C6E94}"/>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6" name="Content Placeholder 2">
            <a:extLst>
              <a:ext uri="{FF2B5EF4-FFF2-40B4-BE49-F238E27FC236}">
                <a16:creationId xmlns:a16="http://schemas.microsoft.com/office/drawing/2014/main" id="{AA44B3FD-FF9E-CE97-3EDF-D56461233BCF}"/>
              </a:ext>
            </a:extLst>
          </p:cNvPr>
          <p:cNvSpPr>
            <a:spLocks noGrp="1"/>
          </p:cNvSpPr>
          <p:nvPr>
            <p:ph sz="half" idx="1" hasCustomPrompt="1"/>
          </p:nvPr>
        </p:nvSpPr>
        <p:spPr>
          <a:xfrm>
            <a:off x="5508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Text Placeholder 8">
            <a:extLst>
              <a:ext uri="{FF2B5EF4-FFF2-40B4-BE49-F238E27FC236}">
                <a16:creationId xmlns:a16="http://schemas.microsoft.com/office/drawing/2014/main" id="{3D8672C1-5959-C9B3-40EA-036CB80062B9}"/>
              </a:ext>
            </a:extLst>
          </p:cNvPr>
          <p:cNvSpPr>
            <a:spLocks noGrp="1"/>
          </p:cNvSpPr>
          <p:nvPr>
            <p:ph type="body" sz="quarter" idx="13" hasCustomPrompt="1"/>
          </p:nvPr>
        </p:nvSpPr>
        <p:spPr>
          <a:xfrm>
            <a:off x="5508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8" name="Content Placeholder 13">
            <a:extLst>
              <a:ext uri="{FF2B5EF4-FFF2-40B4-BE49-F238E27FC236}">
                <a16:creationId xmlns:a16="http://schemas.microsoft.com/office/drawing/2014/main" id="{BB7453A4-F4E2-CDED-303A-CC3E50785B73}"/>
              </a:ext>
            </a:extLst>
          </p:cNvPr>
          <p:cNvSpPr>
            <a:spLocks noGrp="1"/>
          </p:cNvSpPr>
          <p:nvPr>
            <p:ph sz="quarter" idx="14" hasCustomPrompt="1"/>
          </p:nvPr>
        </p:nvSpPr>
        <p:spPr>
          <a:xfrm>
            <a:off x="43632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Content Placeholder 13">
            <a:extLst>
              <a:ext uri="{FF2B5EF4-FFF2-40B4-BE49-F238E27FC236}">
                <a16:creationId xmlns:a16="http://schemas.microsoft.com/office/drawing/2014/main" id="{FD944CB6-24D9-FB9C-529C-3B5D2408756B}"/>
              </a:ext>
            </a:extLst>
          </p:cNvPr>
          <p:cNvSpPr>
            <a:spLocks noGrp="1"/>
          </p:cNvSpPr>
          <p:nvPr>
            <p:ph sz="quarter" idx="15" hasCustomPrompt="1"/>
          </p:nvPr>
        </p:nvSpPr>
        <p:spPr>
          <a:xfrm>
            <a:off x="8175599"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Text Placeholder 8">
            <a:extLst>
              <a:ext uri="{FF2B5EF4-FFF2-40B4-BE49-F238E27FC236}">
                <a16:creationId xmlns:a16="http://schemas.microsoft.com/office/drawing/2014/main" id="{228BBE39-6BBC-E038-1A9D-24E08C720515}"/>
              </a:ext>
            </a:extLst>
          </p:cNvPr>
          <p:cNvSpPr>
            <a:spLocks noGrp="1"/>
          </p:cNvSpPr>
          <p:nvPr>
            <p:ph type="body" sz="quarter" idx="16" hasCustomPrompt="1"/>
          </p:nvPr>
        </p:nvSpPr>
        <p:spPr>
          <a:xfrm>
            <a:off x="43632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11" name="Text Placeholder 8">
            <a:extLst>
              <a:ext uri="{FF2B5EF4-FFF2-40B4-BE49-F238E27FC236}">
                <a16:creationId xmlns:a16="http://schemas.microsoft.com/office/drawing/2014/main" id="{784C0318-7E9E-2F4D-5875-B27AD671BFB4}"/>
              </a:ext>
            </a:extLst>
          </p:cNvPr>
          <p:cNvSpPr>
            <a:spLocks noGrp="1"/>
          </p:cNvSpPr>
          <p:nvPr>
            <p:ph type="body" sz="quarter" idx="17" hasCustomPrompt="1"/>
          </p:nvPr>
        </p:nvSpPr>
        <p:spPr>
          <a:xfrm>
            <a:off x="8175599"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12" name="Content Placeholder 2">
            <a:extLst>
              <a:ext uri="{FF2B5EF4-FFF2-40B4-BE49-F238E27FC236}">
                <a16:creationId xmlns:a16="http://schemas.microsoft.com/office/drawing/2014/main" id="{220FA5F7-E7BD-6FB2-A19D-12F82852DB64}"/>
              </a:ext>
            </a:extLst>
          </p:cNvPr>
          <p:cNvSpPr>
            <a:spLocks noGrp="1"/>
          </p:cNvSpPr>
          <p:nvPr>
            <p:ph sz="half" idx="18" hasCustomPrompt="1"/>
          </p:nvPr>
        </p:nvSpPr>
        <p:spPr>
          <a:xfrm>
            <a:off x="5508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3" name="Text Placeholder 11">
            <a:extLst>
              <a:ext uri="{FF2B5EF4-FFF2-40B4-BE49-F238E27FC236}">
                <a16:creationId xmlns:a16="http://schemas.microsoft.com/office/drawing/2014/main" id="{1AA2B029-9667-CD3C-6BD9-813E121D31EC}"/>
              </a:ext>
            </a:extLst>
          </p:cNvPr>
          <p:cNvSpPr>
            <a:spLocks noGrp="1"/>
          </p:cNvSpPr>
          <p:nvPr>
            <p:ph type="body" sz="quarter" idx="19" hasCustomPrompt="1"/>
          </p:nvPr>
        </p:nvSpPr>
        <p:spPr>
          <a:xfrm>
            <a:off x="5508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4" name="Content Placeholder 2">
            <a:extLst>
              <a:ext uri="{FF2B5EF4-FFF2-40B4-BE49-F238E27FC236}">
                <a16:creationId xmlns:a16="http://schemas.microsoft.com/office/drawing/2014/main" id="{55EE658A-C582-AF25-7412-0DBE1788B5F4}"/>
              </a:ext>
            </a:extLst>
          </p:cNvPr>
          <p:cNvSpPr>
            <a:spLocks noGrp="1"/>
          </p:cNvSpPr>
          <p:nvPr>
            <p:ph sz="half" idx="20" hasCustomPrompt="1"/>
          </p:nvPr>
        </p:nvSpPr>
        <p:spPr>
          <a:xfrm>
            <a:off x="43632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5" name="Text Placeholder 11">
            <a:extLst>
              <a:ext uri="{FF2B5EF4-FFF2-40B4-BE49-F238E27FC236}">
                <a16:creationId xmlns:a16="http://schemas.microsoft.com/office/drawing/2014/main" id="{1E2E76BD-927A-1A99-E30F-537590D4B783}"/>
              </a:ext>
            </a:extLst>
          </p:cNvPr>
          <p:cNvSpPr>
            <a:spLocks noGrp="1"/>
          </p:cNvSpPr>
          <p:nvPr>
            <p:ph type="body" sz="quarter" idx="21" hasCustomPrompt="1"/>
          </p:nvPr>
        </p:nvSpPr>
        <p:spPr>
          <a:xfrm>
            <a:off x="43632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6" name="Content Placeholder 2">
            <a:extLst>
              <a:ext uri="{FF2B5EF4-FFF2-40B4-BE49-F238E27FC236}">
                <a16:creationId xmlns:a16="http://schemas.microsoft.com/office/drawing/2014/main" id="{48C39425-D94A-3568-0B6D-A1C635AFE521}"/>
              </a:ext>
            </a:extLst>
          </p:cNvPr>
          <p:cNvSpPr>
            <a:spLocks noGrp="1"/>
          </p:cNvSpPr>
          <p:nvPr>
            <p:ph sz="half" idx="22" hasCustomPrompt="1"/>
          </p:nvPr>
        </p:nvSpPr>
        <p:spPr>
          <a:xfrm>
            <a:off x="8175599"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7" name="Text Placeholder 11">
            <a:extLst>
              <a:ext uri="{FF2B5EF4-FFF2-40B4-BE49-F238E27FC236}">
                <a16:creationId xmlns:a16="http://schemas.microsoft.com/office/drawing/2014/main" id="{24947678-FE6A-0351-12FF-C39AE7014A21}"/>
              </a:ext>
            </a:extLst>
          </p:cNvPr>
          <p:cNvSpPr>
            <a:spLocks noGrp="1"/>
          </p:cNvSpPr>
          <p:nvPr>
            <p:ph type="body" sz="quarter" idx="23" hasCustomPrompt="1"/>
          </p:nvPr>
        </p:nvSpPr>
        <p:spPr>
          <a:xfrm>
            <a:off x="8175599"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355438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text lef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47DD787-D60C-CF12-D5D3-9733106E4B83}"/>
              </a:ext>
            </a:extLst>
          </p:cNvPr>
          <p:cNvSpPr>
            <a:spLocks noGrp="1"/>
          </p:cNvSpPr>
          <p:nvPr>
            <p:ph type="pic" sz="quarter" idx="14" hasCustomPrompt="1"/>
          </p:nvPr>
        </p:nvSpPr>
        <p:spPr>
          <a:xfrm>
            <a:off x="0" y="0"/>
            <a:ext cx="12192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3" name="Date Placeholder 2">
            <a:extLst>
              <a:ext uri="{FF2B5EF4-FFF2-40B4-BE49-F238E27FC236}">
                <a16:creationId xmlns:a16="http://schemas.microsoft.com/office/drawing/2014/main" id="{7981A567-2912-8F8B-0889-EC8C2B97E245}"/>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4" name="Footer Placeholder 3">
            <a:extLst>
              <a:ext uri="{FF2B5EF4-FFF2-40B4-BE49-F238E27FC236}">
                <a16:creationId xmlns:a16="http://schemas.microsoft.com/office/drawing/2014/main" id="{3B4696B7-0EAE-2E14-2535-BD3D05E16359}"/>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D3AA6C03-9F7B-55E2-CC1B-77596F507B77}"/>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2" name="Title 1">
            <a:extLst>
              <a:ext uri="{FF2B5EF4-FFF2-40B4-BE49-F238E27FC236}">
                <a16:creationId xmlns:a16="http://schemas.microsoft.com/office/drawing/2014/main" id="{A28A3FE4-5B7C-B8A1-DC6C-90988900B3D9}"/>
              </a:ext>
            </a:extLst>
          </p:cNvPr>
          <p:cNvSpPr>
            <a:spLocks noGrp="1"/>
          </p:cNvSpPr>
          <p:nvPr>
            <p:ph type="title" hasCustomPrompt="1"/>
          </p:nvPr>
        </p:nvSpPr>
        <p:spPr>
          <a:xfrm>
            <a:off x="550800" y="2156400"/>
            <a:ext cx="5544000" cy="1800000"/>
          </a:xfrm>
        </p:spPr>
        <p:txBody>
          <a:bodyPr wrap="square" anchor="b"/>
          <a:lstStyle>
            <a:lvl1pPr algn="l">
              <a:defRPr sz="4400">
                <a:solidFill>
                  <a:schemeClr val="bg2"/>
                </a:solidFill>
              </a:defRPr>
            </a:lvl1pPr>
          </a:lstStyle>
          <a:p>
            <a:r>
              <a:rPr lang="en-GB" noProof="0" dirty="0"/>
              <a:t>Your title goes here</a:t>
            </a:r>
          </a:p>
        </p:txBody>
      </p:sp>
      <p:sp>
        <p:nvSpPr>
          <p:cNvPr id="7" name="Text Placeholder 6">
            <a:extLst>
              <a:ext uri="{FF2B5EF4-FFF2-40B4-BE49-F238E27FC236}">
                <a16:creationId xmlns:a16="http://schemas.microsoft.com/office/drawing/2014/main" id="{3CF550FB-923C-B25A-4568-DDB7530F20C6}"/>
              </a:ext>
            </a:extLst>
          </p:cNvPr>
          <p:cNvSpPr>
            <a:spLocks noGrp="1"/>
          </p:cNvSpPr>
          <p:nvPr>
            <p:ph type="body" sz="quarter" idx="13" hasCustomPrompt="1"/>
          </p:nvPr>
        </p:nvSpPr>
        <p:spPr>
          <a:xfrm>
            <a:off x="550800" y="4082400"/>
            <a:ext cx="5544000" cy="385200"/>
          </a:xfrm>
        </p:spPr>
        <p:txBody>
          <a:bodyPr wrap="square"/>
          <a:lstStyle>
            <a:lvl1pPr algn="l">
              <a:buNone/>
              <a:defRPr sz="2000">
                <a:solidFill>
                  <a:schemeClr val="bg2"/>
                </a:solidFill>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en-GB" noProof="0" dirty="0"/>
              <a:t>Your subtitle goes here</a:t>
            </a:r>
          </a:p>
        </p:txBody>
      </p:sp>
      <p:sp>
        <p:nvSpPr>
          <p:cNvPr id="10" name="Text Placeholder 23">
            <a:extLst>
              <a:ext uri="{FF2B5EF4-FFF2-40B4-BE49-F238E27FC236}">
                <a16:creationId xmlns:a16="http://schemas.microsoft.com/office/drawing/2014/main" id="{482D0E2E-D3E6-C042-906B-A9DFCE3B361A}"/>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2858592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3 Content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p:txBody>
          <a:bodyPr/>
          <a:lstStyle/>
          <a:p>
            <a:r>
              <a:rPr lang="en-US" noProof="0"/>
              <a:t>Click to edit Master title style</a:t>
            </a:r>
            <a:endParaRPr lang="en-GB" noProof="0" dirty="0"/>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5508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5508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1527060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 Content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a:xfrm>
            <a:off x="550800" y="464400"/>
            <a:ext cx="11091600" cy="1051200"/>
          </a:xfrm>
        </p:spPr>
        <p:txBody>
          <a:bodyPr/>
          <a:lstStyle/>
          <a:p>
            <a:r>
              <a:rPr lang="en-US" noProof="0"/>
              <a:t>Click to edit Master title style</a:t>
            </a:r>
            <a:endParaRPr lang="en-GB" noProof="0" dirty="0"/>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43632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43632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9584984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695B77-3060-ACCC-878D-38887E022082}"/>
              </a:ext>
            </a:extLst>
          </p:cNvPr>
          <p:cNvSpPr>
            <a:spLocks noGrp="1"/>
          </p:cNvSpPr>
          <p:nvPr>
            <p:ph type="dt" sz="half" idx="10"/>
          </p:nvPr>
        </p:nvSpPr>
        <p:spPr/>
        <p:txBody>
          <a:bodyPr/>
          <a:lstStyle/>
          <a:p>
            <a:r>
              <a:rPr lang="en-GB" noProof="0" dirty="0"/>
              <a:t>20/08/2024</a:t>
            </a:r>
          </a:p>
        </p:txBody>
      </p:sp>
      <p:sp>
        <p:nvSpPr>
          <p:cNvPr id="3" name="Footer Placeholder 2">
            <a:extLst>
              <a:ext uri="{FF2B5EF4-FFF2-40B4-BE49-F238E27FC236}">
                <a16:creationId xmlns:a16="http://schemas.microsoft.com/office/drawing/2014/main" id="{C88CFB5C-5F78-C8B1-DB20-C7B8EC6E9B7B}"/>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4" name="Slide Number Placeholder 3">
            <a:extLst>
              <a:ext uri="{FF2B5EF4-FFF2-40B4-BE49-F238E27FC236}">
                <a16:creationId xmlns:a16="http://schemas.microsoft.com/office/drawing/2014/main" id="{807682CE-9E82-42C1-9B3F-9F26DA67D31B}"/>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24965327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ontent and Image WH WHITE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Text Placeholder 23">
            <a:extLst>
              <a:ext uri="{FF2B5EF4-FFF2-40B4-BE49-F238E27FC236}">
                <a16:creationId xmlns:a16="http://schemas.microsoft.com/office/drawing/2014/main" id="{FB75EB5D-C11D-D1F3-019E-0CB6CD346220}"/>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499345344"/>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ontent and Heading Image WH WHITE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10" name="Text Placeholder 23">
            <a:extLst>
              <a:ext uri="{FF2B5EF4-FFF2-40B4-BE49-F238E27FC236}">
                <a16:creationId xmlns:a16="http://schemas.microsoft.com/office/drawing/2014/main" id="{D31DACF8-FF59-C292-9092-93D2ACA10EAA}"/>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10305176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2 Content and Heading Image WH WHITE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9" name="Content Placeholder 2">
            <a:extLst>
              <a:ext uri="{FF2B5EF4-FFF2-40B4-BE49-F238E27FC236}">
                <a16:creationId xmlns:a16="http://schemas.microsoft.com/office/drawing/2014/main" id="{CF08E0FC-4EE6-FF4E-768B-1FD8C27F8ED5}"/>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0" name="Content Placeholder 2">
            <a:extLst>
              <a:ext uri="{FF2B5EF4-FFF2-40B4-BE49-F238E27FC236}">
                <a16:creationId xmlns:a16="http://schemas.microsoft.com/office/drawing/2014/main" id="{1EE327F9-6BC3-E379-2CA2-E5A19A4DD8D1}"/>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Text Placeholder 11">
            <a:extLst>
              <a:ext uri="{FF2B5EF4-FFF2-40B4-BE49-F238E27FC236}">
                <a16:creationId xmlns:a16="http://schemas.microsoft.com/office/drawing/2014/main" id="{B7F0B1E3-64A8-FDCE-7A29-61B8B697396C}"/>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
        <p:nvSpPr>
          <p:cNvPr id="13" name="Text Placeholder 23">
            <a:extLst>
              <a:ext uri="{FF2B5EF4-FFF2-40B4-BE49-F238E27FC236}">
                <a16:creationId xmlns:a16="http://schemas.microsoft.com/office/drawing/2014/main" id="{9C7E0FB1-C9B5-2FF4-85ED-CE6DDFFE68C9}"/>
              </a:ext>
            </a:extLst>
          </p:cNvPr>
          <p:cNvSpPr>
            <a:spLocks noGrp="1"/>
          </p:cNvSpPr>
          <p:nvPr>
            <p:ph type="body" sz="quarter" idx="18"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19366371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and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en-GB" noProof="0" dirty="0"/>
              <a:t>Your title goes here</a:t>
            </a:r>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855082583"/>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en-GB" noProof="0" dirty="0"/>
              <a:t>Your title goes here</a:t>
            </a:r>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Text Placeholder 8">
            <a:extLst>
              <a:ext uri="{FF2B5EF4-FFF2-40B4-BE49-F238E27FC236}">
                <a16:creationId xmlns:a16="http://schemas.microsoft.com/office/drawing/2014/main" id="{4AC96B08-C896-92D5-A054-1C5F69AF5809}"/>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29195257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en-GB" noProof="0" dirty="0"/>
              <a:t>Your title goes here</a:t>
            </a:r>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9" name="Text Placeholder 8">
            <a:extLst>
              <a:ext uri="{FF2B5EF4-FFF2-40B4-BE49-F238E27FC236}">
                <a16:creationId xmlns:a16="http://schemas.microsoft.com/office/drawing/2014/main" id="{6080EF1A-34B6-904D-6180-56963B7A8517}"/>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GB" noProof="0" dirty="0"/>
              <a:t>Heading</a:t>
            </a:r>
          </a:p>
        </p:txBody>
      </p:sp>
      <p:sp>
        <p:nvSpPr>
          <p:cNvPr id="10" name="Content Placeholder 2">
            <a:extLst>
              <a:ext uri="{FF2B5EF4-FFF2-40B4-BE49-F238E27FC236}">
                <a16:creationId xmlns:a16="http://schemas.microsoft.com/office/drawing/2014/main" id="{111317CB-81B7-A38B-8BB7-81B8C413A52E}"/>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1" name="Content Placeholder 2">
            <a:extLst>
              <a:ext uri="{FF2B5EF4-FFF2-40B4-BE49-F238E27FC236}">
                <a16:creationId xmlns:a16="http://schemas.microsoft.com/office/drawing/2014/main" id="{CE380CD7-AAAA-6BFB-E2F9-D221D080F3F2}"/>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2" name="Text Placeholder 11">
            <a:extLst>
              <a:ext uri="{FF2B5EF4-FFF2-40B4-BE49-F238E27FC236}">
                <a16:creationId xmlns:a16="http://schemas.microsoft.com/office/drawing/2014/main" id="{40DFAEE9-4B82-BF4F-3B2D-38BE7223C2E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GB" noProof="0" dirty="0"/>
              <a:t>Heading</a:t>
            </a:r>
          </a:p>
        </p:txBody>
      </p:sp>
    </p:spTree>
    <p:extLst>
      <p:ext uri="{BB962C8B-B14F-4D97-AF65-F5344CB8AC3E}">
        <p14:creationId xmlns:p14="http://schemas.microsoft.com/office/powerpoint/2010/main" val="30460356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ig image left and caption">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252EE19-1505-2279-0467-A223042F4FA8}"/>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77AB354F-89CB-8D8F-2895-BF7DA941EF7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5DD59A05-7104-B8F5-B4DF-B147251DE4D9}"/>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20" name="Picture Placeholder 19">
            <a:extLst>
              <a:ext uri="{FF2B5EF4-FFF2-40B4-BE49-F238E27FC236}">
                <a16:creationId xmlns:a16="http://schemas.microsoft.com/office/drawing/2014/main" id="{E0FA87C3-1ECF-A42D-00A5-8A4535097FFF}"/>
              </a:ext>
            </a:extLst>
          </p:cNvPr>
          <p:cNvSpPr>
            <a:spLocks noGrp="1"/>
          </p:cNvSpPr>
          <p:nvPr>
            <p:ph type="pic" sz="quarter" idx="13" hasCustomPrompt="1"/>
          </p:nvPr>
        </p:nvSpPr>
        <p:spPr>
          <a:xfrm>
            <a:off x="550800" y="836612"/>
            <a:ext cx="6650100" cy="5182587"/>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22" name="Text Placeholder 21">
            <a:extLst>
              <a:ext uri="{FF2B5EF4-FFF2-40B4-BE49-F238E27FC236}">
                <a16:creationId xmlns:a16="http://schemas.microsoft.com/office/drawing/2014/main" id="{136DC27D-61AA-7C8F-DC78-1B58A5A64DFA}"/>
              </a:ext>
            </a:extLst>
          </p:cNvPr>
          <p:cNvSpPr>
            <a:spLocks noGrp="1"/>
          </p:cNvSpPr>
          <p:nvPr>
            <p:ph type="body" sz="quarter" idx="14" hasCustomPrompt="1"/>
          </p:nvPr>
        </p:nvSpPr>
        <p:spPr>
          <a:xfrm>
            <a:off x="7555012" y="836612"/>
            <a:ext cx="4087387" cy="5182587"/>
          </a:xfrm>
        </p:spPr>
        <p:txBody>
          <a:bodyPr/>
          <a:lstStyle>
            <a:lvl1pPr>
              <a:defRPr sz="1600"/>
            </a:lvl1pPr>
            <a:lvl2pPr>
              <a:defRPr sz="1600"/>
            </a:lvl2pPr>
            <a:lvl3pPr>
              <a:defRPr sz="1600"/>
            </a:lvl3pPr>
            <a:lvl4pPr>
              <a:defRPr sz="1600"/>
            </a:lvl4pPr>
            <a:lvl5pPr>
              <a:defRPr sz="1600"/>
            </a:lvl5pPr>
          </a:lstStyle>
          <a:p>
            <a:pPr lvl="0"/>
            <a:r>
              <a:rPr lang="en-GB" noProof="0" dirty="0"/>
              <a:t>First level (if you would like to turn on the second level of bullets, use the Tab key)</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615900713"/>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centered WH logo">
    <p:bg>
      <p:bgPr>
        <a:solidFill>
          <a:srgbClr val="00382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6492B-247C-1F73-BA52-26B62184648A}"/>
              </a:ext>
            </a:extLst>
          </p:cNvPr>
          <p:cNvSpPr>
            <a:spLocks noGrp="1"/>
          </p:cNvSpPr>
          <p:nvPr>
            <p:ph type="ctrTitle" hasCustomPrompt="1"/>
          </p:nvPr>
        </p:nvSpPr>
        <p:spPr>
          <a:xfrm>
            <a:off x="1252800" y="1605600"/>
            <a:ext cx="9684000" cy="1800000"/>
          </a:xfrm>
        </p:spPr>
        <p:txBody>
          <a:bodyPr wrap="square" anchor="b"/>
          <a:lstStyle>
            <a:lvl1pPr algn="ctr">
              <a:defRPr sz="6600">
                <a:solidFill>
                  <a:schemeClr val="bg2"/>
                </a:solidFill>
              </a:defRPr>
            </a:lvl1pPr>
          </a:lstStyle>
          <a:p>
            <a:r>
              <a:rPr lang="en-GB" noProof="0" dirty="0"/>
              <a:t>Your title goes here</a:t>
            </a:r>
          </a:p>
        </p:txBody>
      </p:sp>
      <p:sp>
        <p:nvSpPr>
          <p:cNvPr id="3" name="Subtitle 2">
            <a:extLst>
              <a:ext uri="{FF2B5EF4-FFF2-40B4-BE49-F238E27FC236}">
                <a16:creationId xmlns:a16="http://schemas.microsoft.com/office/drawing/2014/main" id="{C98DDC5C-B0E1-FD01-DA15-3357BAE86AED}"/>
              </a:ext>
            </a:extLst>
          </p:cNvPr>
          <p:cNvSpPr>
            <a:spLocks noGrp="1"/>
          </p:cNvSpPr>
          <p:nvPr>
            <p:ph type="subTitle" idx="1" hasCustomPrompt="1"/>
          </p:nvPr>
        </p:nvSpPr>
        <p:spPr>
          <a:xfrm>
            <a:off x="2811600" y="3602038"/>
            <a:ext cx="6570000" cy="741600"/>
          </a:xfrm>
        </p:spPr>
        <p:txBody>
          <a:bodyPr wrap="square"/>
          <a:lstStyle>
            <a:lvl1pPr marL="0" indent="0" algn="ctr">
              <a:buNone/>
              <a:defRPr sz="2400">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Your subtitle goes here</a:t>
            </a:r>
          </a:p>
        </p:txBody>
      </p:sp>
      <p:sp>
        <p:nvSpPr>
          <p:cNvPr id="4" name="Date Placeholder 3">
            <a:extLst>
              <a:ext uri="{FF2B5EF4-FFF2-40B4-BE49-F238E27FC236}">
                <a16:creationId xmlns:a16="http://schemas.microsoft.com/office/drawing/2014/main" id="{EC6364F8-FB7C-2C17-A5A5-EC0272303079}"/>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5" name="Footer Placeholder 4">
            <a:extLst>
              <a:ext uri="{FF2B5EF4-FFF2-40B4-BE49-F238E27FC236}">
                <a16:creationId xmlns:a16="http://schemas.microsoft.com/office/drawing/2014/main" id="{1FF78AAD-A8AB-3B54-4355-290D518F6C08}"/>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6" name="Slide Number Placeholder 5">
            <a:extLst>
              <a:ext uri="{FF2B5EF4-FFF2-40B4-BE49-F238E27FC236}">
                <a16:creationId xmlns:a16="http://schemas.microsoft.com/office/drawing/2014/main" id="{09EB71BD-F07D-770A-9128-A08C5EB337E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7" name="Rectangle 6">
            <a:extLst>
              <a:ext uri="{FF2B5EF4-FFF2-40B4-BE49-F238E27FC236}">
                <a16:creationId xmlns:a16="http://schemas.microsoft.com/office/drawing/2014/main" id="{3BC26754-A816-65B5-B490-DE13D8162AE8}"/>
              </a:ext>
            </a:extLst>
          </p:cNvPr>
          <p:cNvSpPr/>
          <p:nvPr userDrawn="1"/>
        </p:nvSpPr>
        <p:spPr>
          <a:xfrm>
            <a:off x="10985770" y="6225702"/>
            <a:ext cx="719847" cy="343711"/>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200" noProof="0" dirty="0">
              <a:solidFill>
                <a:schemeClr val="tx1"/>
              </a:solidFill>
            </a:endParaRPr>
          </a:p>
        </p:txBody>
      </p:sp>
      <p:sp>
        <p:nvSpPr>
          <p:cNvPr id="9" name="Text Placeholder 23">
            <a:extLst>
              <a:ext uri="{FF2B5EF4-FFF2-40B4-BE49-F238E27FC236}">
                <a16:creationId xmlns:a16="http://schemas.microsoft.com/office/drawing/2014/main" id="{1150634D-F74E-8095-7D42-8F9A61DB8C25}"/>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13739205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tatement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4CCC-5E82-9673-5AC2-5935D8A2722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GB" noProof="0" dirty="0"/>
              <a:t>Lorem ipsum </a:t>
            </a:r>
            <a:r>
              <a:rPr lang="en-GB" noProof="0" dirty="0" err="1"/>
              <a:t>dolor</a:t>
            </a:r>
            <a:r>
              <a:rPr lang="en-GB" noProof="0" dirty="0"/>
              <a:t> sit </a:t>
            </a:r>
            <a:r>
              <a:rPr lang="en-GB" noProof="0" dirty="0" err="1"/>
              <a:t>amet</a:t>
            </a:r>
            <a:r>
              <a:rPr lang="en-GB" noProof="0" dirty="0"/>
              <a:t>, </a:t>
            </a:r>
            <a:br>
              <a:rPr lang="en-GB" noProof="0" dirty="0"/>
            </a:b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a:t>
            </a:r>
          </a:p>
        </p:txBody>
      </p:sp>
      <p:sp>
        <p:nvSpPr>
          <p:cNvPr id="3" name="Date Placeholder 2">
            <a:extLst>
              <a:ext uri="{FF2B5EF4-FFF2-40B4-BE49-F238E27FC236}">
                <a16:creationId xmlns:a16="http://schemas.microsoft.com/office/drawing/2014/main" id="{E8B28EAF-2820-005E-E2F6-A2BE3CB688D3}"/>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E9FBC0E5-782A-A21D-F880-33F28B0EAC8A}"/>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9250634-DD79-BDA9-A26B-D36BBBA57F5A}"/>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22418833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tatement left t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lvl1pPr>
          </a:lstStyle>
          <a:p>
            <a:r>
              <a:rPr lang="en-GB" noProof="0" dirty="0"/>
              <a:t>Lorem ipsum </a:t>
            </a:r>
            <a:r>
              <a:rPr lang="en-GB" noProof="0" dirty="0" err="1"/>
              <a:t>dolor</a:t>
            </a:r>
            <a:r>
              <a:rPr lang="en-GB" noProof="0" dirty="0"/>
              <a:t> sit </a:t>
            </a:r>
            <a:r>
              <a:rPr lang="en-GB" noProof="0" dirty="0" err="1"/>
              <a:t>amet</a:t>
            </a:r>
            <a:r>
              <a:rPr lang="en-GB" noProof="0" dirty="0"/>
              <a:t>, </a:t>
            </a:r>
            <a:br>
              <a:rPr lang="en-GB" noProof="0" dirty="0"/>
            </a:b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a:t>
            </a:r>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25990869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tatement left top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F930C-CE3D-FD5E-6095-FC1E11095BEE}"/>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buNone/>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solidFill>
                  <a:schemeClr val="bg2"/>
                </a:solidFill>
              </a:defRPr>
            </a:lvl1pPr>
          </a:lstStyle>
          <a:p>
            <a:r>
              <a:rPr lang="en-GB" noProof="0" dirty="0"/>
              <a:t>Lorem ipsum </a:t>
            </a:r>
            <a:r>
              <a:rPr lang="en-GB" noProof="0" dirty="0" err="1"/>
              <a:t>dolor</a:t>
            </a:r>
            <a:r>
              <a:rPr lang="en-GB" noProof="0" dirty="0"/>
              <a:t> sit </a:t>
            </a:r>
            <a:r>
              <a:rPr lang="en-GB" noProof="0" dirty="0" err="1"/>
              <a:t>amet</a:t>
            </a:r>
            <a:r>
              <a:rPr lang="en-GB" noProof="0" dirty="0"/>
              <a:t>, </a:t>
            </a:r>
            <a:br>
              <a:rPr lang="en-GB" noProof="0" dirty="0"/>
            </a:b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a:t>
            </a:r>
          </a:p>
        </p:txBody>
      </p:sp>
      <p:sp>
        <p:nvSpPr>
          <p:cNvPr id="9" name="Text Placeholder 23">
            <a:extLst>
              <a:ext uri="{FF2B5EF4-FFF2-40B4-BE49-F238E27FC236}">
                <a16:creationId xmlns:a16="http://schemas.microsoft.com/office/drawing/2014/main" id="{1A2A2223-84C0-9DA7-B0FF-BB246DB94D65}"/>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33775850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tatement left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lvl1pPr>
          </a:lstStyle>
          <a:p>
            <a:r>
              <a:rPr lang="en-GB" noProof="0" dirty="0"/>
              <a:t>Lorem ipsum </a:t>
            </a:r>
            <a:r>
              <a:rPr lang="en-GB" noProof="0" dirty="0" err="1"/>
              <a:t>dolor</a:t>
            </a:r>
            <a:r>
              <a:rPr lang="en-GB" noProof="0" dirty="0"/>
              <a:t> sit </a:t>
            </a:r>
            <a:r>
              <a:rPr lang="en-GB" noProof="0" dirty="0" err="1"/>
              <a:t>amet</a:t>
            </a:r>
            <a:r>
              <a:rPr lang="en-GB" noProof="0" dirty="0"/>
              <a:t>, </a:t>
            </a:r>
            <a:br>
              <a:rPr lang="en-GB" noProof="0" dirty="0"/>
            </a:b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a:t>
            </a:r>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2385178468"/>
      </p:ext>
    </p:extLst>
  </p:cSld>
  <p:clrMapOvr>
    <a:masterClrMapping/>
  </p:clrMapOvr>
  <p:extLst>
    <p:ext uri="{DCECCB84-F9BA-43D5-87BE-67443E8EF086}">
      <p15:sldGuideLst xmlns:p15="http://schemas.microsoft.com/office/powerpoint/2012/main">
        <p15:guide id="1" orient="horz" pos="3498"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solidFill>
                  <a:schemeClr val="bg2"/>
                </a:solidFill>
              </a:defRPr>
            </a:lvl1pPr>
          </a:lstStyle>
          <a:p>
            <a:r>
              <a:rPr lang="en-GB" noProof="0" dirty="0"/>
              <a:t>Lorem ipsum </a:t>
            </a:r>
            <a:r>
              <a:rPr lang="en-GB" noProof="0" dirty="0" err="1"/>
              <a:t>dolor</a:t>
            </a:r>
            <a:r>
              <a:rPr lang="en-GB" noProof="0" dirty="0"/>
              <a:t> sit </a:t>
            </a:r>
            <a:r>
              <a:rPr lang="en-GB" noProof="0" dirty="0" err="1"/>
              <a:t>amet</a:t>
            </a:r>
            <a:r>
              <a:rPr lang="en-GB" noProof="0" dirty="0"/>
              <a:t>, </a:t>
            </a:r>
            <a:br>
              <a:rPr lang="en-GB" noProof="0" dirty="0"/>
            </a:b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a:t>
            </a:r>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773943611"/>
      </p:ext>
    </p:extLst>
  </p:cSld>
  <p:clrMapOvr>
    <a:masterClrMapping/>
  </p:clrMapOvr>
  <p:extLst>
    <p:ext uri="{DCECCB84-F9BA-43D5-87BE-67443E8EF086}">
      <p15:sldGuideLst xmlns:p15="http://schemas.microsoft.com/office/powerpoint/2012/main">
        <p15:guide id="1" orient="horz" pos="3498"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wrap="square"/>
          <a:lstStyle>
            <a:lvl1pPr algn="l">
              <a:defRPr/>
            </a:lvl1pPr>
          </a:lstStyle>
          <a:p>
            <a:r>
              <a:rPr lang="en-GB" noProof="0" dirty="0"/>
              <a:t>Your title goes here</a:t>
            </a:r>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20" name="Text Placeholder 19">
            <a:extLst>
              <a:ext uri="{FF2B5EF4-FFF2-40B4-BE49-F238E27FC236}">
                <a16:creationId xmlns:a16="http://schemas.microsoft.com/office/drawing/2014/main" id="{1DBCDC5A-AF8A-D8E9-68AE-1D0CBD1890D4}"/>
              </a:ext>
            </a:extLst>
          </p:cNvPr>
          <p:cNvSpPr>
            <a:spLocks noGrp="1"/>
          </p:cNvSpPr>
          <p:nvPr>
            <p:ph type="body" sz="quarter" idx="13" hasCustomPrompt="1"/>
          </p:nvPr>
        </p:nvSpPr>
        <p:spPr>
          <a:xfrm>
            <a:off x="2454361"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Proin pharetra </a:t>
            </a:r>
            <a:r>
              <a:rPr lang="en-GB" noProof="0" dirty="0" err="1"/>
              <a:t>nonummy</a:t>
            </a:r>
            <a:r>
              <a:rPr lang="en-GB" noProof="0" dirty="0"/>
              <a:t> </a:t>
            </a:r>
            <a:r>
              <a:rPr lang="en-GB" noProof="0" dirty="0" err="1"/>
              <a:t>pede</a:t>
            </a:r>
            <a:r>
              <a:rPr lang="en-GB" noProof="0" dirty="0"/>
              <a:t>. </a:t>
            </a:r>
            <a:r>
              <a:rPr lang="en-GB" noProof="0" dirty="0" err="1"/>
              <a:t>Mauris</a:t>
            </a:r>
            <a:r>
              <a:rPr lang="en-GB" noProof="0" dirty="0"/>
              <a:t> et </a:t>
            </a:r>
            <a:r>
              <a:rPr lang="en-GB" noProof="0" dirty="0" err="1"/>
              <a:t>orci</a:t>
            </a:r>
            <a:r>
              <a:rPr lang="en-GB" noProof="0" dirty="0"/>
              <a:t>.</a:t>
            </a:r>
          </a:p>
          <a:p>
            <a:pPr lvl="0"/>
            <a:endParaRPr lang="en-GB" noProof="0" dirty="0"/>
          </a:p>
          <a:p>
            <a:pPr lvl="0"/>
            <a:endParaRPr lang="en-GB" noProof="0" dirty="0"/>
          </a:p>
        </p:txBody>
      </p:sp>
      <p:sp>
        <p:nvSpPr>
          <p:cNvPr id="25" name="Picture Placeholder 24">
            <a:extLst>
              <a:ext uri="{FF2B5EF4-FFF2-40B4-BE49-F238E27FC236}">
                <a16:creationId xmlns:a16="http://schemas.microsoft.com/office/drawing/2014/main" id="{B96CF9D9-AF1E-F1AB-972B-F01519824402}"/>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49" name="Text Placeholder 19">
            <a:extLst>
              <a:ext uri="{FF2B5EF4-FFF2-40B4-BE49-F238E27FC236}">
                <a16:creationId xmlns:a16="http://schemas.microsoft.com/office/drawing/2014/main" id="{755BDF49-1D3D-ED2A-66BA-7EBA7453BAC0}"/>
              </a:ext>
            </a:extLst>
          </p:cNvPr>
          <p:cNvSpPr>
            <a:spLocks noGrp="1"/>
          </p:cNvSpPr>
          <p:nvPr>
            <p:ph type="body" sz="quarter" idx="15" hasCustomPrompt="1"/>
          </p:nvPr>
        </p:nvSpPr>
        <p:spPr>
          <a:xfrm>
            <a:off x="8344800"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Proin pharetra </a:t>
            </a:r>
            <a:r>
              <a:rPr lang="en-GB" noProof="0" dirty="0" err="1"/>
              <a:t>nonummy</a:t>
            </a:r>
            <a:r>
              <a:rPr lang="en-GB" noProof="0" dirty="0"/>
              <a:t> </a:t>
            </a:r>
            <a:r>
              <a:rPr lang="en-GB" noProof="0" dirty="0" err="1"/>
              <a:t>pede</a:t>
            </a:r>
            <a:r>
              <a:rPr lang="en-GB" noProof="0" dirty="0"/>
              <a:t>. </a:t>
            </a:r>
            <a:r>
              <a:rPr lang="en-GB" noProof="0" dirty="0" err="1"/>
              <a:t>Mauris</a:t>
            </a:r>
            <a:r>
              <a:rPr lang="en-GB" noProof="0" dirty="0"/>
              <a:t> et </a:t>
            </a:r>
            <a:r>
              <a:rPr lang="en-GB" noProof="0" dirty="0" err="1"/>
              <a:t>orci</a:t>
            </a:r>
            <a:r>
              <a:rPr lang="en-GB" noProof="0" dirty="0"/>
              <a:t>.</a:t>
            </a:r>
          </a:p>
          <a:p>
            <a:pPr lvl="0"/>
            <a:endParaRPr lang="en-GB" noProof="0" dirty="0"/>
          </a:p>
          <a:p>
            <a:pPr lvl="0"/>
            <a:endParaRPr lang="en-GB" noProof="0" dirty="0"/>
          </a:p>
        </p:txBody>
      </p:sp>
      <p:sp>
        <p:nvSpPr>
          <p:cNvPr id="50" name="Picture Placeholder 24">
            <a:extLst>
              <a:ext uri="{FF2B5EF4-FFF2-40B4-BE49-F238E27FC236}">
                <a16:creationId xmlns:a16="http://schemas.microsoft.com/office/drawing/2014/main" id="{7D32D384-4290-CA4B-8871-C62C615FACB7}"/>
              </a:ext>
            </a:extLst>
          </p:cNvPr>
          <p:cNvSpPr>
            <a:spLocks noGrp="1" noChangeAspect="1"/>
          </p:cNvSpPr>
          <p:nvPr>
            <p:ph type="pic" sz="quarter" idx="16"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Tree>
    <p:extLst>
      <p:ext uri="{BB962C8B-B14F-4D97-AF65-F5344CB8AC3E}">
        <p14:creationId xmlns:p14="http://schemas.microsoft.com/office/powerpoint/2010/main" val="1968499616"/>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6" name="Text Placeholder 19">
            <a:extLst>
              <a:ext uri="{FF2B5EF4-FFF2-40B4-BE49-F238E27FC236}">
                <a16:creationId xmlns:a16="http://schemas.microsoft.com/office/drawing/2014/main" id="{0E66191C-D745-D1EC-6BB8-017EA031FFBF}"/>
              </a:ext>
            </a:extLst>
          </p:cNvPr>
          <p:cNvSpPr>
            <a:spLocks noGrp="1"/>
          </p:cNvSpPr>
          <p:nvPr>
            <p:ph type="body" sz="quarter" idx="13" hasCustomPrompt="1"/>
          </p:nvPr>
        </p:nvSpPr>
        <p:spPr>
          <a:xfrm>
            <a:off x="2454361"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a:t>
            </a:r>
          </a:p>
        </p:txBody>
      </p:sp>
      <p:sp>
        <p:nvSpPr>
          <p:cNvPr id="7" name="Picture Placeholder 24">
            <a:extLst>
              <a:ext uri="{FF2B5EF4-FFF2-40B4-BE49-F238E27FC236}">
                <a16:creationId xmlns:a16="http://schemas.microsoft.com/office/drawing/2014/main" id="{FEE3B8FE-C9FF-9458-A8F0-E002A8EC62ED}"/>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8" name="Text Placeholder 19">
            <a:extLst>
              <a:ext uri="{FF2B5EF4-FFF2-40B4-BE49-F238E27FC236}">
                <a16:creationId xmlns:a16="http://schemas.microsoft.com/office/drawing/2014/main" id="{951B6DF7-294E-3E05-2843-4564CC620132}"/>
              </a:ext>
            </a:extLst>
          </p:cNvPr>
          <p:cNvSpPr>
            <a:spLocks noGrp="1"/>
          </p:cNvSpPr>
          <p:nvPr>
            <p:ph type="body" sz="quarter" idx="19" hasCustomPrompt="1"/>
          </p:nvPr>
        </p:nvSpPr>
        <p:spPr>
          <a:xfrm>
            <a:off x="8344800"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a:t>
            </a:r>
          </a:p>
        </p:txBody>
      </p:sp>
      <p:sp>
        <p:nvSpPr>
          <p:cNvPr id="9" name="Picture Placeholder 24">
            <a:extLst>
              <a:ext uri="{FF2B5EF4-FFF2-40B4-BE49-F238E27FC236}">
                <a16:creationId xmlns:a16="http://schemas.microsoft.com/office/drawing/2014/main" id="{20163301-255A-427F-B8FB-9E6B3317BBFE}"/>
              </a:ext>
            </a:extLst>
          </p:cNvPr>
          <p:cNvSpPr>
            <a:spLocks noGrp="1" noChangeAspect="1"/>
          </p:cNvSpPr>
          <p:nvPr>
            <p:ph type="pic" sz="quarter" idx="20"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11" name="Text Placeholder 19">
            <a:extLst>
              <a:ext uri="{FF2B5EF4-FFF2-40B4-BE49-F238E27FC236}">
                <a16:creationId xmlns:a16="http://schemas.microsoft.com/office/drawing/2014/main" id="{6409F046-0DE8-DB61-EC4E-4FD2D11CEB4D}"/>
              </a:ext>
            </a:extLst>
          </p:cNvPr>
          <p:cNvSpPr>
            <a:spLocks noGrp="1"/>
          </p:cNvSpPr>
          <p:nvPr>
            <p:ph type="body" sz="quarter" idx="21" hasCustomPrompt="1"/>
          </p:nvPr>
        </p:nvSpPr>
        <p:spPr>
          <a:xfrm>
            <a:off x="2454361"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a:t>
            </a:r>
          </a:p>
        </p:txBody>
      </p:sp>
      <p:sp>
        <p:nvSpPr>
          <p:cNvPr id="12" name="Picture Placeholder 24">
            <a:extLst>
              <a:ext uri="{FF2B5EF4-FFF2-40B4-BE49-F238E27FC236}">
                <a16:creationId xmlns:a16="http://schemas.microsoft.com/office/drawing/2014/main" id="{909C0068-661F-0E03-C08E-11286506BF26}"/>
              </a:ext>
            </a:extLst>
          </p:cNvPr>
          <p:cNvSpPr>
            <a:spLocks noGrp="1" noChangeAspect="1"/>
          </p:cNvSpPr>
          <p:nvPr>
            <p:ph type="pic" sz="quarter" idx="22" hasCustomPrompt="1"/>
          </p:nvPr>
        </p:nvSpPr>
        <p:spPr>
          <a:xfrm>
            <a:off x="5508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
        <p:nvSpPr>
          <p:cNvPr id="13" name="Text Placeholder 19">
            <a:extLst>
              <a:ext uri="{FF2B5EF4-FFF2-40B4-BE49-F238E27FC236}">
                <a16:creationId xmlns:a16="http://schemas.microsoft.com/office/drawing/2014/main" id="{A1E1CC5B-B474-3C42-2685-4EF285EE2E41}"/>
              </a:ext>
            </a:extLst>
          </p:cNvPr>
          <p:cNvSpPr>
            <a:spLocks noGrp="1"/>
          </p:cNvSpPr>
          <p:nvPr>
            <p:ph type="body" sz="quarter" idx="23" hasCustomPrompt="1"/>
          </p:nvPr>
        </p:nvSpPr>
        <p:spPr>
          <a:xfrm>
            <a:off x="8344800"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 </a:t>
            </a:r>
            <a:r>
              <a:rPr lang="en-GB" noProof="0" dirty="0" err="1"/>
              <a:t>Pellentesque</a:t>
            </a:r>
            <a:r>
              <a:rPr lang="en-GB" noProof="0" dirty="0"/>
              <a:t> habitant </a:t>
            </a:r>
            <a:r>
              <a:rPr lang="en-GB" noProof="0" dirty="0" err="1"/>
              <a:t>morbi</a:t>
            </a:r>
            <a:r>
              <a:rPr lang="en-GB" noProof="0" dirty="0"/>
              <a:t> </a:t>
            </a:r>
            <a:r>
              <a:rPr lang="en-GB" noProof="0" dirty="0" err="1"/>
              <a:t>tristique</a:t>
            </a:r>
            <a:r>
              <a:rPr lang="en-GB" noProof="0" dirty="0"/>
              <a:t> </a:t>
            </a:r>
            <a:r>
              <a:rPr lang="en-GB" noProof="0" dirty="0" err="1"/>
              <a:t>senectus</a:t>
            </a:r>
            <a:r>
              <a:rPr lang="en-GB" noProof="0" dirty="0"/>
              <a:t> et </a:t>
            </a:r>
            <a:r>
              <a:rPr lang="en-GB" noProof="0" dirty="0" err="1"/>
              <a:t>netus</a:t>
            </a:r>
            <a:r>
              <a:rPr lang="en-GB" noProof="0" dirty="0"/>
              <a:t> et </a:t>
            </a:r>
            <a:r>
              <a:rPr lang="en-GB" noProof="0" dirty="0" err="1"/>
              <a:t>malesuada</a:t>
            </a:r>
            <a:r>
              <a:rPr lang="en-GB" noProof="0" dirty="0"/>
              <a:t> fames ac </a:t>
            </a:r>
            <a:r>
              <a:rPr lang="en-GB" noProof="0" dirty="0" err="1"/>
              <a:t>turpis</a:t>
            </a:r>
            <a:r>
              <a:rPr lang="en-GB" noProof="0" dirty="0"/>
              <a:t> </a:t>
            </a:r>
            <a:r>
              <a:rPr lang="en-GB" noProof="0" dirty="0" err="1"/>
              <a:t>egestas</a:t>
            </a:r>
            <a:r>
              <a:rPr lang="en-GB" noProof="0" dirty="0"/>
              <a:t>. </a:t>
            </a:r>
          </a:p>
        </p:txBody>
      </p:sp>
      <p:sp>
        <p:nvSpPr>
          <p:cNvPr id="22" name="Picture Placeholder 24">
            <a:extLst>
              <a:ext uri="{FF2B5EF4-FFF2-40B4-BE49-F238E27FC236}">
                <a16:creationId xmlns:a16="http://schemas.microsoft.com/office/drawing/2014/main" id="{C7E9C969-E1B3-F6D9-D358-F2B7F1D36954}"/>
              </a:ext>
            </a:extLst>
          </p:cNvPr>
          <p:cNvSpPr>
            <a:spLocks noGrp="1" noChangeAspect="1"/>
          </p:cNvSpPr>
          <p:nvPr>
            <p:ph type="pic" sz="quarter" idx="24" hasCustomPrompt="1"/>
          </p:nvPr>
        </p:nvSpPr>
        <p:spPr>
          <a:xfrm>
            <a:off x="64584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en-GB" noProof="0" dirty="0"/>
              <a:t>Click on the icon to add a picture</a:t>
            </a:r>
          </a:p>
          <a:p>
            <a:endParaRPr lang="en-GB" noProof="0" dirty="0"/>
          </a:p>
        </p:txBody>
      </p:sp>
    </p:spTree>
    <p:extLst>
      <p:ext uri="{BB962C8B-B14F-4D97-AF65-F5344CB8AC3E}">
        <p14:creationId xmlns:p14="http://schemas.microsoft.com/office/powerpoint/2010/main" val="3227593843"/>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6" name="Text Placeholder 19">
            <a:extLst>
              <a:ext uri="{FF2B5EF4-FFF2-40B4-BE49-F238E27FC236}">
                <a16:creationId xmlns:a16="http://schemas.microsoft.com/office/drawing/2014/main" id="{8E4B35C4-4182-94AA-FE6D-E0C217538856}"/>
              </a:ext>
            </a:extLst>
          </p:cNvPr>
          <p:cNvSpPr>
            <a:spLocks noGrp="1"/>
          </p:cNvSpPr>
          <p:nvPr>
            <p:ph type="body" sz="quarter" idx="13" hasCustomPrompt="1"/>
          </p:nvPr>
        </p:nvSpPr>
        <p:spPr>
          <a:xfrm>
            <a:off x="19845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7" name="Picture Placeholder 24">
            <a:extLst>
              <a:ext uri="{FF2B5EF4-FFF2-40B4-BE49-F238E27FC236}">
                <a16:creationId xmlns:a16="http://schemas.microsoft.com/office/drawing/2014/main" id="{DB0170A2-D1D9-5051-AB9A-D028F75591F5}"/>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en-GB" noProof="0" dirty="0"/>
              <a:t>Click on the icon to add a picture</a:t>
            </a:r>
          </a:p>
        </p:txBody>
      </p:sp>
      <p:sp>
        <p:nvSpPr>
          <p:cNvPr id="12" name="Text Placeholder 19">
            <a:extLst>
              <a:ext uri="{FF2B5EF4-FFF2-40B4-BE49-F238E27FC236}">
                <a16:creationId xmlns:a16="http://schemas.microsoft.com/office/drawing/2014/main" id="{C09E565E-AF5A-59FC-0082-5941B61F0958}"/>
              </a:ext>
            </a:extLst>
          </p:cNvPr>
          <p:cNvSpPr>
            <a:spLocks noGrp="1"/>
          </p:cNvSpPr>
          <p:nvPr>
            <p:ph type="body" sz="quarter" idx="17" hasCustomPrompt="1"/>
          </p:nvPr>
        </p:nvSpPr>
        <p:spPr>
          <a:xfrm>
            <a:off x="19845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13" name="Picture Placeholder 24">
            <a:extLst>
              <a:ext uri="{FF2B5EF4-FFF2-40B4-BE49-F238E27FC236}">
                <a16:creationId xmlns:a16="http://schemas.microsoft.com/office/drawing/2014/main" id="{3C0A61C6-EE25-9063-9BA4-4E95AD0FA049}"/>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en-GB" noProof="0" dirty="0"/>
              <a:t>Click on the icon to add a picture</a:t>
            </a:r>
          </a:p>
        </p:txBody>
      </p:sp>
      <p:sp>
        <p:nvSpPr>
          <p:cNvPr id="15" name="Text Placeholder 19">
            <a:extLst>
              <a:ext uri="{FF2B5EF4-FFF2-40B4-BE49-F238E27FC236}">
                <a16:creationId xmlns:a16="http://schemas.microsoft.com/office/drawing/2014/main" id="{D949CC91-6011-10F6-64F3-0930554F8D79}"/>
              </a:ext>
            </a:extLst>
          </p:cNvPr>
          <p:cNvSpPr>
            <a:spLocks noGrp="1"/>
          </p:cNvSpPr>
          <p:nvPr>
            <p:ph type="body" sz="quarter" idx="19" hasCustomPrompt="1"/>
          </p:nvPr>
        </p:nvSpPr>
        <p:spPr>
          <a:xfrm>
            <a:off x="19845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16" name="Picture Placeholder 24">
            <a:extLst>
              <a:ext uri="{FF2B5EF4-FFF2-40B4-BE49-F238E27FC236}">
                <a16:creationId xmlns:a16="http://schemas.microsoft.com/office/drawing/2014/main" id="{6993F083-99F4-37F4-F73B-A9FCE8B943A7}"/>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en-GB" noProof="0" dirty="0"/>
              <a:t>Click on the icon to add a picture</a:t>
            </a:r>
          </a:p>
        </p:txBody>
      </p:sp>
      <p:sp>
        <p:nvSpPr>
          <p:cNvPr id="14" name="Text Placeholder 19">
            <a:extLst>
              <a:ext uri="{FF2B5EF4-FFF2-40B4-BE49-F238E27FC236}">
                <a16:creationId xmlns:a16="http://schemas.microsoft.com/office/drawing/2014/main" id="{BAFFEB6C-C68C-11F7-ACBE-74DDDD8952AF}"/>
              </a:ext>
            </a:extLst>
          </p:cNvPr>
          <p:cNvSpPr>
            <a:spLocks noGrp="1"/>
          </p:cNvSpPr>
          <p:nvPr>
            <p:ph type="body" sz="quarter" idx="21" hasCustomPrompt="1"/>
          </p:nvPr>
        </p:nvSpPr>
        <p:spPr>
          <a:xfrm>
            <a:off x="78921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17" name="Picture Placeholder 24">
            <a:extLst>
              <a:ext uri="{FF2B5EF4-FFF2-40B4-BE49-F238E27FC236}">
                <a16:creationId xmlns:a16="http://schemas.microsoft.com/office/drawing/2014/main" id="{3259F79E-7053-4A47-B00A-7CB5BEEBDD24}"/>
              </a:ext>
            </a:extLst>
          </p:cNvPr>
          <p:cNvSpPr>
            <a:spLocks noGrp="1"/>
          </p:cNvSpPr>
          <p:nvPr>
            <p:ph type="pic" sz="quarter" idx="22" hasCustomPrompt="1"/>
          </p:nvPr>
        </p:nvSpPr>
        <p:spPr>
          <a:xfrm>
            <a:off x="6458400" y="1921133"/>
            <a:ext cx="1051200" cy="1051200"/>
          </a:xfrm>
          <a:prstGeom prst="ellipse">
            <a:avLst/>
          </a:prstGeom>
        </p:spPr>
        <p:txBody>
          <a:bodyPr wrap="square"/>
          <a:lstStyle>
            <a:lvl1pPr algn="l">
              <a:defRPr sz="1100"/>
            </a:lvl1pPr>
          </a:lstStyle>
          <a:p>
            <a:r>
              <a:rPr lang="en-GB" noProof="0" dirty="0"/>
              <a:t>Click on the icon to add a picture</a:t>
            </a:r>
          </a:p>
        </p:txBody>
      </p:sp>
      <p:sp>
        <p:nvSpPr>
          <p:cNvPr id="22" name="Text Placeholder 19">
            <a:extLst>
              <a:ext uri="{FF2B5EF4-FFF2-40B4-BE49-F238E27FC236}">
                <a16:creationId xmlns:a16="http://schemas.microsoft.com/office/drawing/2014/main" id="{9C6FD7ED-F171-AC52-2D86-22904480032B}"/>
              </a:ext>
            </a:extLst>
          </p:cNvPr>
          <p:cNvSpPr>
            <a:spLocks noGrp="1"/>
          </p:cNvSpPr>
          <p:nvPr>
            <p:ph type="body" sz="quarter" idx="23" hasCustomPrompt="1"/>
          </p:nvPr>
        </p:nvSpPr>
        <p:spPr>
          <a:xfrm>
            <a:off x="78921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23" name="Picture Placeholder 24">
            <a:extLst>
              <a:ext uri="{FF2B5EF4-FFF2-40B4-BE49-F238E27FC236}">
                <a16:creationId xmlns:a16="http://schemas.microsoft.com/office/drawing/2014/main" id="{0D930374-18A3-2064-6078-464F0C93C298}"/>
              </a:ext>
            </a:extLst>
          </p:cNvPr>
          <p:cNvSpPr>
            <a:spLocks noGrp="1"/>
          </p:cNvSpPr>
          <p:nvPr>
            <p:ph type="pic" sz="quarter" idx="24" hasCustomPrompt="1"/>
          </p:nvPr>
        </p:nvSpPr>
        <p:spPr>
          <a:xfrm>
            <a:off x="6458400" y="3242046"/>
            <a:ext cx="1051200" cy="1051200"/>
          </a:xfrm>
          <a:prstGeom prst="ellipse">
            <a:avLst/>
          </a:prstGeom>
        </p:spPr>
        <p:txBody>
          <a:bodyPr wrap="square"/>
          <a:lstStyle>
            <a:lvl1pPr algn="l">
              <a:defRPr sz="1100"/>
            </a:lvl1pPr>
          </a:lstStyle>
          <a:p>
            <a:r>
              <a:rPr lang="en-GB" noProof="0" dirty="0"/>
              <a:t>Click on the icon to add a picture</a:t>
            </a:r>
          </a:p>
        </p:txBody>
      </p:sp>
      <p:sp>
        <p:nvSpPr>
          <p:cNvPr id="24" name="Text Placeholder 19">
            <a:extLst>
              <a:ext uri="{FF2B5EF4-FFF2-40B4-BE49-F238E27FC236}">
                <a16:creationId xmlns:a16="http://schemas.microsoft.com/office/drawing/2014/main" id="{950C7885-C665-3C67-60D8-68E22E448DC2}"/>
              </a:ext>
            </a:extLst>
          </p:cNvPr>
          <p:cNvSpPr>
            <a:spLocks noGrp="1"/>
          </p:cNvSpPr>
          <p:nvPr>
            <p:ph type="body" sz="quarter" idx="25" hasCustomPrompt="1"/>
          </p:nvPr>
        </p:nvSpPr>
        <p:spPr>
          <a:xfrm>
            <a:off x="78921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Nunc </a:t>
            </a:r>
            <a:r>
              <a:rPr lang="en-GB" noProof="0" dirty="0" err="1"/>
              <a:t>viverra</a:t>
            </a:r>
            <a:r>
              <a:rPr lang="en-GB" noProof="0" dirty="0"/>
              <a:t> </a:t>
            </a:r>
            <a:r>
              <a:rPr lang="en-GB" noProof="0" dirty="0" err="1"/>
              <a:t>imperdiet</a:t>
            </a:r>
            <a:r>
              <a:rPr lang="en-GB" noProof="0" dirty="0"/>
              <a:t> </a:t>
            </a:r>
            <a:r>
              <a:rPr lang="en-GB" noProof="0" dirty="0" err="1"/>
              <a:t>enim</a:t>
            </a:r>
            <a:r>
              <a:rPr lang="en-GB" noProof="0" dirty="0"/>
              <a:t>. </a:t>
            </a:r>
            <a:r>
              <a:rPr lang="en-GB" noProof="0" dirty="0" err="1"/>
              <a:t>Fusce</a:t>
            </a:r>
            <a:r>
              <a:rPr lang="en-GB" noProof="0" dirty="0"/>
              <a:t> est. </a:t>
            </a:r>
            <a:r>
              <a:rPr lang="en-GB" noProof="0" dirty="0" err="1"/>
              <a:t>Vivamus</a:t>
            </a:r>
            <a:r>
              <a:rPr lang="en-GB" noProof="0" dirty="0"/>
              <a:t> a </a:t>
            </a:r>
            <a:r>
              <a:rPr lang="en-GB" noProof="0" dirty="0" err="1"/>
              <a:t>tellus</a:t>
            </a:r>
            <a:r>
              <a:rPr lang="en-GB" noProof="0" dirty="0"/>
              <a:t>.</a:t>
            </a:r>
          </a:p>
        </p:txBody>
      </p:sp>
      <p:sp>
        <p:nvSpPr>
          <p:cNvPr id="25" name="Picture Placeholder 24">
            <a:extLst>
              <a:ext uri="{FF2B5EF4-FFF2-40B4-BE49-F238E27FC236}">
                <a16:creationId xmlns:a16="http://schemas.microsoft.com/office/drawing/2014/main" id="{3979BFB2-8851-6C53-8710-838A9CA1895F}"/>
              </a:ext>
            </a:extLst>
          </p:cNvPr>
          <p:cNvSpPr>
            <a:spLocks noGrp="1"/>
          </p:cNvSpPr>
          <p:nvPr>
            <p:ph type="pic" sz="quarter" idx="26" hasCustomPrompt="1"/>
          </p:nvPr>
        </p:nvSpPr>
        <p:spPr>
          <a:xfrm>
            <a:off x="6458400" y="4562959"/>
            <a:ext cx="1051200" cy="1051200"/>
          </a:xfrm>
          <a:prstGeom prst="ellipse">
            <a:avLst/>
          </a:prstGeom>
        </p:spPr>
        <p:txBody>
          <a:bodyPr wrap="square"/>
          <a:lstStyle>
            <a:lvl1pPr algn="l">
              <a:defRPr sz="1100"/>
            </a:lvl1pPr>
          </a:lstStyle>
          <a:p>
            <a:r>
              <a:rPr lang="en-GB" noProof="0" dirty="0"/>
              <a:t>Click on the icon to add a picture</a:t>
            </a:r>
          </a:p>
        </p:txBody>
      </p:sp>
    </p:spTree>
    <p:extLst>
      <p:ext uri="{BB962C8B-B14F-4D97-AF65-F5344CB8AC3E}">
        <p14:creationId xmlns:p14="http://schemas.microsoft.com/office/powerpoint/2010/main" val="2974590329"/>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9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GB" noProof="0" dirty="0"/>
              <a:t>Your title goes here</a:t>
            </a:r>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
        <p:nvSpPr>
          <p:cNvPr id="7" name="Picture Placeholder 24">
            <a:extLst>
              <a:ext uri="{FF2B5EF4-FFF2-40B4-BE49-F238E27FC236}">
                <a16:creationId xmlns:a16="http://schemas.microsoft.com/office/drawing/2014/main" id="{8C6A52AE-C6BB-AEDB-092A-7DCD9FBC4C48}"/>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en-GB" noProof="0" dirty="0"/>
              <a:t>Click on the icon to add a picture</a:t>
            </a:r>
          </a:p>
        </p:txBody>
      </p:sp>
      <p:sp>
        <p:nvSpPr>
          <p:cNvPr id="9" name="Picture Placeholder 24">
            <a:extLst>
              <a:ext uri="{FF2B5EF4-FFF2-40B4-BE49-F238E27FC236}">
                <a16:creationId xmlns:a16="http://schemas.microsoft.com/office/drawing/2014/main" id="{B47E0C58-54A0-89FB-B16C-754E2CA71392}"/>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en-GB" noProof="0" dirty="0"/>
              <a:t>Click on the icon to add a picture</a:t>
            </a:r>
          </a:p>
        </p:txBody>
      </p:sp>
      <p:sp>
        <p:nvSpPr>
          <p:cNvPr id="11" name="Picture Placeholder 24">
            <a:extLst>
              <a:ext uri="{FF2B5EF4-FFF2-40B4-BE49-F238E27FC236}">
                <a16:creationId xmlns:a16="http://schemas.microsoft.com/office/drawing/2014/main" id="{DF582D08-809C-525E-2D1D-D11C2F5174F6}"/>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en-GB" noProof="0" dirty="0"/>
              <a:t>Click on the icon to add a picture</a:t>
            </a:r>
          </a:p>
        </p:txBody>
      </p:sp>
      <p:sp>
        <p:nvSpPr>
          <p:cNvPr id="30" name="Text Placeholder 19">
            <a:extLst>
              <a:ext uri="{FF2B5EF4-FFF2-40B4-BE49-F238E27FC236}">
                <a16:creationId xmlns:a16="http://schemas.microsoft.com/office/drawing/2014/main" id="{481D1161-2377-0E71-325E-0728B82DEB1F}"/>
              </a:ext>
            </a:extLst>
          </p:cNvPr>
          <p:cNvSpPr>
            <a:spLocks noGrp="1"/>
          </p:cNvSpPr>
          <p:nvPr>
            <p:ph type="body" sz="quarter" idx="33" hasCustomPrompt="1"/>
          </p:nvPr>
        </p:nvSpPr>
        <p:spPr>
          <a:xfrm>
            <a:off x="198453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31" name="Text Placeholder 19">
            <a:extLst>
              <a:ext uri="{FF2B5EF4-FFF2-40B4-BE49-F238E27FC236}">
                <a16:creationId xmlns:a16="http://schemas.microsoft.com/office/drawing/2014/main" id="{E63E3063-867F-D2BA-ABBF-A13E9EB97FBA}"/>
              </a:ext>
            </a:extLst>
          </p:cNvPr>
          <p:cNvSpPr>
            <a:spLocks noGrp="1"/>
          </p:cNvSpPr>
          <p:nvPr>
            <p:ph type="body" sz="quarter" idx="17" hasCustomPrompt="1"/>
          </p:nvPr>
        </p:nvSpPr>
        <p:spPr>
          <a:xfrm>
            <a:off x="198453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32" name="Text Placeholder 19">
            <a:extLst>
              <a:ext uri="{FF2B5EF4-FFF2-40B4-BE49-F238E27FC236}">
                <a16:creationId xmlns:a16="http://schemas.microsoft.com/office/drawing/2014/main" id="{24627467-A626-D502-A34F-2064851B7622}"/>
              </a:ext>
            </a:extLst>
          </p:cNvPr>
          <p:cNvSpPr>
            <a:spLocks noGrp="1"/>
          </p:cNvSpPr>
          <p:nvPr>
            <p:ph type="body" sz="quarter" idx="19" hasCustomPrompt="1"/>
          </p:nvPr>
        </p:nvSpPr>
        <p:spPr>
          <a:xfrm>
            <a:off x="198453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33" name="Picture Placeholder 24">
            <a:extLst>
              <a:ext uri="{FF2B5EF4-FFF2-40B4-BE49-F238E27FC236}">
                <a16:creationId xmlns:a16="http://schemas.microsoft.com/office/drawing/2014/main" id="{256DB2BC-5A58-FC97-8D60-0D95F674C62B}"/>
              </a:ext>
            </a:extLst>
          </p:cNvPr>
          <p:cNvSpPr>
            <a:spLocks noGrp="1"/>
          </p:cNvSpPr>
          <p:nvPr>
            <p:ph type="pic" sz="quarter" idx="34" hasCustomPrompt="1"/>
          </p:nvPr>
        </p:nvSpPr>
        <p:spPr>
          <a:xfrm>
            <a:off x="4413085" y="1921133"/>
            <a:ext cx="1051200" cy="1051200"/>
          </a:xfrm>
          <a:prstGeom prst="ellipse">
            <a:avLst/>
          </a:prstGeom>
        </p:spPr>
        <p:txBody>
          <a:bodyPr wrap="square"/>
          <a:lstStyle>
            <a:lvl1pPr algn="l">
              <a:defRPr sz="1100"/>
            </a:lvl1pPr>
          </a:lstStyle>
          <a:p>
            <a:r>
              <a:rPr lang="en-GB" noProof="0" dirty="0"/>
              <a:t>Click on the icon to add a picture</a:t>
            </a:r>
          </a:p>
        </p:txBody>
      </p:sp>
      <p:sp>
        <p:nvSpPr>
          <p:cNvPr id="34" name="Picture Placeholder 24">
            <a:extLst>
              <a:ext uri="{FF2B5EF4-FFF2-40B4-BE49-F238E27FC236}">
                <a16:creationId xmlns:a16="http://schemas.microsoft.com/office/drawing/2014/main" id="{BA7E199B-74C1-D452-3A9D-E0B766FC5504}"/>
              </a:ext>
            </a:extLst>
          </p:cNvPr>
          <p:cNvSpPr>
            <a:spLocks noGrp="1"/>
          </p:cNvSpPr>
          <p:nvPr>
            <p:ph type="pic" sz="quarter" idx="35" hasCustomPrompt="1"/>
          </p:nvPr>
        </p:nvSpPr>
        <p:spPr>
          <a:xfrm>
            <a:off x="4413085" y="3242046"/>
            <a:ext cx="1051200" cy="1051200"/>
          </a:xfrm>
          <a:prstGeom prst="ellipse">
            <a:avLst/>
          </a:prstGeom>
        </p:spPr>
        <p:txBody>
          <a:bodyPr wrap="square"/>
          <a:lstStyle>
            <a:lvl1pPr algn="l">
              <a:defRPr sz="1100"/>
            </a:lvl1pPr>
          </a:lstStyle>
          <a:p>
            <a:r>
              <a:rPr lang="en-GB" noProof="0" dirty="0"/>
              <a:t>Click on the icon to add a picture</a:t>
            </a:r>
          </a:p>
        </p:txBody>
      </p:sp>
      <p:sp>
        <p:nvSpPr>
          <p:cNvPr id="35" name="Picture Placeholder 24">
            <a:extLst>
              <a:ext uri="{FF2B5EF4-FFF2-40B4-BE49-F238E27FC236}">
                <a16:creationId xmlns:a16="http://schemas.microsoft.com/office/drawing/2014/main" id="{A22DC690-7783-53FB-B8FC-0E509EE3CDF9}"/>
              </a:ext>
            </a:extLst>
          </p:cNvPr>
          <p:cNvSpPr>
            <a:spLocks noGrp="1"/>
          </p:cNvSpPr>
          <p:nvPr>
            <p:ph type="pic" sz="quarter" idx="36" hasCustomPrompt="1"/>
          </p:nvPr>
        </p:nvSpPr>
        <p:spPr>
          <a:xfrm>
            <a:off x="4413085" y="4562959"/>
            <a:ext cx="1051200" cy="1051200"/>
          </a:xfrm>
          <a:prstGeom prst="ellipse">
            <a:avLst/>
          </a:prstGeom>
        </p:spPr>
        <p:txBody>
          <a:bodyPr wrap="square"/>
          <a:lstStyle>
            <a:lvl1pPr algn="l">
              <a:defRPr sz="1100"/>
            </a:lvl1pPr>
          </a:lstStyle>
          <a:p>
            <a:r>
              <a:rPr lang="en-GB" noProof="0" dirty="0"/>
              <a:t>Click on the icon to add a picture</a:t>
            </a:r>
          </a:p>
        </p:txBody>
      </p:sp>
      <p:sp>
        <p:nvSpPr>
          <p:cNvPr id="36" name="Text Placeholder 19">
            <a:extLst>
              <a:ext uri="{FF2B5EF4-FFF2-40B4-BE49-F238E27FC236}">
                <a16:creationId xmlns:a16="http://schemas.microsoft.com/office/drawing/2014/main" id="{72109A5D-3EB2-FCF9-8462-19ABF34F8CAD}"/>
              </a:ext>
            </a:extLst>
          </p:cNvPr>
          <p:cNvSpPr>
            <a:spLocks noGrp="1"/>
          </p:cNvSpPr>
          <p:nvPr>
            <p:ph type="body" sz="quarter" idx="37" hasCustomPrompt="1"/>
          </p:nvPr>
        </p:nvSpPr>
        <p:spPr>
          <a:xfrm>
            <a:off x="5845065"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37" name="Text Placeholder 19">
            <a:extLst>
              <a:ext uri="{FF2B5EF4-FFF2-40B4-BE49-F238E27FC236}">
                <a16:creationId xmlns:a16="http://schemas.microsoft.com/office/drawing/2014/main" id="{466DFCCE-9F59-7E9D-0199-2F112DAB9CCF}"/>
              </a:ext>
            </a:extLst>
          </p:cNvPr>
          <p:cNvSpPr>
            <a:spLocks noGrp="1"/>
          </p:cNvSpPr>
          <p:nvPr>
            <p:ph type="body" sz="quarter" idx="38" hasCustomPrompt="1"/>
          </p:nvPr>
        </p:nvSpPr>
        <p:spPr>
          <a:xfrm>
            <a:off x="5845065"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38" name="Text Placeholder 19">
            <a:extLst>
              <a:ext uri="{FF2B5EF4-FFF2-40B4-BE49-F238E27FC236}">
                <a16:creationId xmlns:a16="http://schemas.microsoft.com/office/drawing/2014/main" id="{BBF7939B-FBD2-3281-4F86-01DF9EFBE8B6}"/>
              </a:ext>
            </a:extLst>
          </p:cNvPr>
          <p:cNvSpPr>
            <a:spLocks noGrp="1"/>
          </p:cNvSpPr>
          <p:nvPr>
            <p:ph type="body" sz="quarter" idx="39" hasCustomPrompt="1"/>
          </p:nvPr>
        </p:nvSpPr>
        <p:spPr>
          <a:xfrm>
            <a:off x="5845065"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43" name="Picture Placeholder 24">
            <a:extLst>
              <a:ext uri="{FF2B5EF4-FFF2-40B4-BE49-F238E27FC236}">
                <a16:creationId xmlns:a16="http://schemas.microsoft.com/office/drawing/2014/main" id="{D2E7F9A2-434A-2F00-C642-17B5D9FE2086}"/>
              </a:ext>
            </a:extLst>
          </p:cNvPr>
          <p:cNvSpPr>
            <a:spLocks noGrp="1"/>
          </p:cNvSpPr>
          <p:nvPr>
            <p:ph type="pic" sz="quarter" idx="40" hasCustomPrompt="1"/>
          </p:nvPr>
        </p:nvSpPr>
        <p:spPr>
          <a:xfrm>
            <a:off x="8275370" y="1921133"/>
            <a:ext cx="1051200" cy="1051200"/>
          </a:xfrm>
          <a:prstGeom prst="ellipse">
            <a:avLst/>
          </a:prstGeom>
        </p:spPr>
        <p:txBody>
          <a:bodyPr wrap="square"/>
          <a:lstStyle>
            <a:lvl1pPr algn="l">
              <a:defRPr sz="1100"/>
            </a:lvl1pPr>
          </a:lstStyle>
          <a:p>
            <a:r>
              <a:rPr lang="en-GB" noProof="0" dirty="0"/>
              <a:t>Click on the icon to add a picture</a:t>
            </a:r>
          </a:p>
        </p:txBody>
      </p:sp>
      <p:sp>
        <p:nvSpPr>
          <p:cNvPr id="44" name="Picture Placeholder 24">
            <a:extLst>
              <a:ext uri="{FF2B5EF4-FFF2-40B4-BE49-F238E27FC236}">
                <a16:creationId xmlns:a16="http://schemas.microsoft.com/office/drawing/2014/main" id="{A66F9987-C7CA-5F4D-E74B-7C634444751A}"/>
              </a:ext>
            </a:extLst>
          </p:cNvPr>
          <p:cNvSpPr>
            <a:spLocks noGrp="1"/>
          </p:cNvSpPr>
          <p:nvPr>
            <p:ph type="pic" sz="quarter" idx="41" hasCustomPrompt="1"/>
          </p:nvPr>
        </p:nvSpPr>
        <p:spPr>
          <a:xfrm>
            <a:off x="8275370" y="3242046"/>
            <a:ext cx="1051200" cy="1051200"/>
          </a:xfrm>
          <a:prstGeom prst="ellipse">
            <a:avLst/>
          </a:prstGeom>
        </p:spPr>
        <p:txBody>
          <a:bodyPr wrap="square"/>
          <a:lstStyle>
            <a:lvl1pPr algn="l">
              <a:defRPr sz="1100"/>
            </a:lvl1pPr>
          </a:lstStyle>
          <a:p>
            <a:r>
              <a:rPr lang="en-GB" noProof="0" dirty="0"/>
              <a:t>Click on the icon to add a picture</a:t>
            </a:r>
          </a:p>
        </p:txBody>
      </p:sp>
      <p:sp>
        <p:nvSpPr>
          <p:cNvPr id="45" name="Picture Placeholder 24">
            <a:extLst>
              <a:ext uri="{FF2B5EF4-FFF2-40B4-BE49-F238E27FC236}">
                <a16:creationId xmlns:a16="http://schemas.microsoft.com/office/drawing/2014/main" id="{6505C6F8-493C-CE11-09BD-4BD537B246A2}"/>
              </a:ext>
            </a:extLst>
          </p:cNvPr>
          <p:cNvSpPr>
            <a:spLocks noGrp="1"/>
          </p:cNvSpPr>
          <p:nvPr>
            <p:ph type="pic" sz="quarter" idx="42" hasCustomPrompt="1"/>
          </p:nvPr>
        </p:nvSpPr>
        <p:spPr>
          <a:xfrm>
            <a:off x="8275370" y="4562959"/>
            <a:ext cx="1051200" cy="1051200"/>
          </a:xfrm>
          <a:prstGeom prst="ellipse">
            <a:avLst/>
          </a:prstGeom>
        </p:spPr>
        <p:txBody>
          <a:bodyPr wrap="square"/>
          <a:lstStyle>
            <a:lvl1pPr algn="l">
              <a:defRPr sz="1100"/>
            </a:lvl1pPr>
          </a:lstStyle>
          <a:p>
            <a:r>
              <a:rPr lang="en-GB" noProof="0" dirty="0"/>
              <a:t>Click on the icon to add a picture</a:t>
            </a:r>
          </a:p>
        </p:txBody>
      </p:sp>
      <p:sp>
        <p:nvSpPr>
          <p:cNvPr id="46" name="Text Placeholder 19">
            <a:extLst>
              <a:ext uri="{FF2B5EF4-FFF2-40B4-BE49-F238E27FC236}">
                <a16:creationId xmlns:a16="http://schemas.microsoft.com/office/drawing/2014/main" id="{B0BF6BB7-4C81-E538-1040-F67534FCEBAB}"/>
              </a:ext>
            </a:extLst>
          </p:cNvPr>
          <p:cNvSpPr>
            <a:spLocks noGrp="1"/>
          </p:cNvSpPr>
          <p:nvPr>
            <p:ph type="body" sz="quarter" idx="43" hasCustomPrompt="1"/>
          </p:nvPr>
        </p:nvSpPr>
        <p:spPr>
          <a:xfrm>
            <a:off x="970560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47" name="Text Placeholder 19">
            <a:extLst>
              <a:ext uri="{FF2B5EF4-FFF2-40B4-BE49-F238E27FC236}">
                <a16:creationId xmlns:a16="http://schemas.microsoft.com/office/drawing/2014/main" id="{AC74B872-99E3-EA14-369B-27426A791DC7}"/>
              </a:ext>
            </a:extLst>
          </p:cNvPr>
          <p:cNvSpPr>
            <a:spLocks noGrp="1"/>
          </p:cNvSpPr>
          <p:nvPr>
            <p:ph type="body" sz="quarter" idx="44" hasCustomPrompt="1"/>
          </p:nvPr>
        </p:nvSpPr>
        <p:spPr>
          <a:xfrm>
            <a:off x="970560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
        <p:nvSpPr>
          <p:cNvPr id="48" name="Text Placeholder 19">
            <a:extLst>
              <a:ext uri="{FF2B5EF4-FFF2-40B4-BE49-F238E27FC236}">
                <a16:creationId xmlns:a16="http://schemas.microsoft.com/office/drawing/2014/main" id="{AC942BE1-5D15-BF87-7598-D2EFF1C6463F}"/>
              </a:ext>
            </a:extLst>
          </p:cNvPr>
          <p:cNvSpPr>
            <a:spLocks noGrp="1"/>
          </p:cNvSpPr>
          <p:nvPr>
            <p:ph type="body" sz="quarter" idx="45" hasCustomPrompt="1"/>
          </p:nvPr>
        </p:nvSpPr>
        <p:spPr>
          <a:xfrm>
            <a:off x="970560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Lorem ipsum </a:t>
            </a:r>
            <a:r>
              <a:rPr lang="en-GB" noProof="0" dirty="0" err="1"/>
              <a:t>dolor</a:t>
            </a:r>
            <a:r>
              <a:rPr lang="en-GB" noProof="0" dirty="0"/>
              <a:t> sit </a:t>
            </a:r>
            <a:r>
              <a:rPr lang="en-GB" noProof="0" dirty="0" err="1"/>
              <a:t>amet</a:t>
            </a:r>
            <a:r>
              <a:rPr lang="en-GB" noProof="0" dirty="0"/>
              <a:t>, </a:t>
            </a:r>
            <a:r>
              <a:rPr lang="en-GB" noProof="0" dirty="0" err="1"/>
              <a:t>consectetuer</a:t>
            </a:r>
            <a:r>
              <a:rPr lang="en-GB" noProof="0" dirty="0"/>
              <a:t> </a:t>
            </a:r>
            <a:r>
              <a:rPr lang="en-GB" noProof="0" dirty="0" err="1"/>
              <a:t>adipiscing</a:t>
            </a:r>
            <a:r>
              <a:rPr lang="en-GB" noProof="0" dirty="0"/>
              <a:t> </a:t>
            </a:r>
            <a:r>
              <a:rPr lang="en-GB" noProof="0" dirty="0" err="1"/>
              <a:t>elit</a:t>
            </a:r>
            <a:r>
              <a:rPr lang="en-GB" noProof="0" dirty="0"/>
              <a:t>. Maecenas </a:t>
            </a:r>
            <a:r>
              <a:rPr lang="en-GB" noProof="0" dirty="0" err="1"/>
              <a:t>porttitor</a:t>
            </a:r>
            <a:r>
              <a:rPr lang="en-GB" noProof="0" dirty="0"/>
              <a:t> </a:t>
            </a:r>
            <a:r>
              <a:rPr lang="en-GB" noProof="0" dirty="0" err="1"/>
              <a:t>congue</a:t>
            </a:r>
            <a:r>
              <a:rPr lang="en-GB" noProof="0" dirty="0"/>
              <a:t> </a:t>
            </a:r>
            <a:r>
              <a:rPr lang="en-GB" noProof="0" dirty="0" err="1"/>
              <a:t>massa</a:t>
            </a:r>
            <a:r>
              <a:rPr lang="en-GB" noProof="0" dirty="0"/>
              <a:t>. </a:t>
            </a:r>
            <a:r>
              <a:rPr lang="en-GB" noProof="0" dirty="0" err="1"/>
              <a:t>Fusce</a:t>
            </a:r>
            <a:r>
              <a:rPr lang="en-GB" noProof="0" dirty="0"/>
              <a:t> </a:t>
            </a:r>
            <a:r>
              <a:rPr lang="en-GB" noProof="0" dirty="0" err="1"/>
              <a:t>posuere</a:t>
            </a:r>
            <a:r>
              <a:rPr lang="en-GB" noProof="0" dirty="0"/>
              <a:t>, magna </a:t>
            </a:r>
            <a:r>
              <a:rPr lang="en-GB" noProof="0" dirty="0" err="1"/>
              <a:t>sed</a:t>
            </a:r>
            <a:r>
              <a:rPr lang="en-GB" noProof="0" dirty="0"/>
              <a:t> pulvinar </a:t>
            </a:r>
            <a:r>
              <a:rPr lang="en-GB" noProof="0" dirty="0" err="1"/>
              <a:t>ultricies</a:t>
            </a:r>
            <a:r>
              <a:rPr lang="en-GB" noProof="0" dirty="0"/>
              <a:t>, </a:t>
            </a:r>
            <a:r>
              <a:rPr lang="en-GB" noProof="0" dirty="0" err="1"/>
              <a:t>purus</a:t>
            </a:r>
            <a:r>
              <a:rPr lang="en-GB" noProof="0" dirty="0"/>
              <a:t> </a:t>
            </a:r>
            <a:r>
              <a:rPr lang="en-GB" noProof="0" dirty="0" err="1"/>
              <a:t>lectus</a:t>
            </a:r>
            <a:r>
              <a:rPr lang="en-GB" noProof="0" dirty="0"/>
              <a:t> </a:t>
            </a:r>
            <a:r>
              <a:rPr lang="en-GB" noProof="0" dirty="0" err="1"/>
              <a:t>malesuada</a:t>
            </a:r>
            <a:r>
              <a:rPr lang="en-GB" noProof="0" dirty="0"/>
              <a:t> libero, sit </a:t>
            </a:r>
            <a:r>
              <a:rPr lang="en-GB" noProof="0" dirty="0" err="1"/>
              <a:t>amet</a:t>
            </a:r>
            <a:r>
              <a:rPr lang="en-GB" noProof="0" dirty="0"/>
              <a:t> </a:t>
            </a:r>
            <a:r>
              <a:rPr lang="en-GB" noProof="0" dirty="0" err="1"/>
              <a:t>commodo</a:t>
            </a:r>
            <a:r>
              <a:rPr lang="en-GB" noProof="0" dirty="0"/>
              <a:t> magna eros </a:t>
            </a:r>
            <a:r>
              <a:rPr lang="en-GB" noProof="0" dirty="0" err="1"/>
              <a:t>quis</a:t>
            </a:r>
            <a:r>
              <a:rPr lang="en-GB" noProof="0" dirty="0"/>
              <a:t> </a:t>
            </a:r>
            <a:r>
              <a:rPr lang="en-GB" noProof="0" dirty="0" err="1"/>
              <a:t>urna</a:t>
            </a:r>
            <a:r>
              <a:rPr lang="en-GB" noProof="0" dirty="0"/>
              <a:t>. </a:t>
            </a:r>
          </a:p>
        </p:txBody>
      </p:sp>
    </p:spTree>
    <p:extLst>
      <p:ext uri="{BB962C8B-B14F-4D97-AF65-F5344CB8AC3E}">
        <p14:creationId xmlns:p14="http://schemas.microsoft.com/office/powerpoint/2010/main" val="913702052"/>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E18F41C-3EC1-AC61-1BA9-55FB7864035D}"/>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EEACFD65-13A5-B202-0C6C-AAA38B1CD78E}"/>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928922AD-9054-64C1-240C-DF3761B96CF3}"/>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10" name="TextBox 9">
            <a:extLst>
              <a:ext uri="{FF2B5EF4-FFF2-40B4-BE49-F238E27FC236}">
                <a16:creationId xmlns:a16="http://schemas.microsoft.com/office/drawing/2014/main" id="{1A460324-2791-1C11-ADB5-477FCDEB6F77}"/>
              </a:ext>
            </a:extLst>
          </p:cNvPr>
          <p:cNvSpPr txBox="1"/>
          <p:nvPr userDrawn="1"/>
        </p:nvSpPr>
        <p:spPr>
          <a:xfrm>
            <a:off x="3193200" y="2466000"/>
            <a:ext cx="5806077" cy="1477328"/>
          </a:xfrm>
          <a:prstGeom prst="rect">
            <a:avLst/>
          </a:prstGeom>
          <a:noFill/>
        </p:spPr>
        <p:txBody>
          <a:bodyPr wrap="none" lIns="0" tIns="0" rIns="0" bIns="0" rtlCol="0">
            <a:spAutoFit/>
          </a:bodyPr>
          <a:lstStyle/>
          <a:p>
            <a:pPr algn="ctr"/>
            <a:r>
              <a:rPr lang="en-GB" sz="9600" noProof="0" dirty="0">
                <a:latin typeface="+mj-lt"/>
              </a:rPr>
              <a:t>Thank you!</a:t>
            </a:r>
          </a:p>
        </p:txBody>
      </p:sp>
    </p:spTree>
    <p:extLst>
      <p:ext uri="{BB962C8B-B14F-4D97-AF65-F5344CB8AC3E}">
        <p14:creationId xmlns:p14="http://schemas.microsoft.com/office/powerpoint/2010/main" val="1046120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text left WH logo">
    <p:bg>
      <p:bgPr>
        <a:solidFill>
          <a:srgbClr val="00382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981A567-2912-8F8B-0889-EC8C2B97E245}"/>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4" name="Footer Placeholder 3">
            <a:extLst>
              <a:ext uri="{FF2B5EF4-FFF2-40B4-BE49-F238E27FC236}">
                <a16:creationId xmlns:a16="http://schemas.microsoft.com/office/drawing/2014/main" id="{3B4696B7-0EAE-2E14-2535-BD3D05E16359}"/>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D3AA6C03-9F7B-55E2-CC1B-77596F507B77}"/>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2" name="Title 1">
            <a:extLst>
              <a:ext uri="{FF2B5EF4-FFF2-40B4-BE49-F238E27FC236}">
                <a16:creationId xmlns:a16="http://schemas.microsoft.com/office/drawing/2014/main" id="{A28A3FE4-5B7C-B8A1-DC6C-90988900B3D9}"/>
              </a:ext>
            </a:extLst>
          </p:cNvPr>
          <p:cNvSpPr>
            <a:spLocks noGrp="1"/>
          </p:cNvSpPr>
          <p:nvPr>
            <p:ph type="title" hasCustomPrompt="1"/>
          </p:nvPr>
        </p:nvSpPr>
        <p:spPr>
          <a:xfrm>
            <a:off x="550800" y="2156400"/>
            <a:ext cx="5544000" cy="1800000"/>
          </a:xfrm>
        </p:spPr>
        <p:txBody>
          <a:bodyPr wrap="square" anchor="b"/>
          <a:lstStyle>
            <a:lvl1pPr algn="l">
              <a:defRPr sz="4400">
                <a:solidFill>
                  <a:schemeClr val="bg2"/>
                </a:solidFill>
              </a:defRPr>
            </a:lvl1pPr>
          </a:lstStyle>
          <a:p>
            <a:r>
              <a:rPr lang="en-GB" noProof="0" dirty="0"/>
              <a:t>Your title goes here</a:t>
            </a:r>
          </a:p>
        </p:txBody>
      </p:sp>
      <p:sp>
        <p:nvSpPr>
          <p:cNvPr id="7" name="Text Placeholder 6">
            <a:extLst>
              <a:ext uri="{FF2B5EF4-FFF2-40B4-BE49-F238E27FC236}">
                <a16:creationId xmlns:a16="http://schemas.microsoft.com/office/drawing/2014/main" id="{3CF550FB-923C-B25A-4568-DDB7530F20C6}"/>
              </a:ext>
            </a:extLst>
          </p:cNvPr>
          <p:cNvSpPr>
            <a:spLocks noGrp="1"/>
          </p:cNvSpPr>
          <p:nvPr>
            <p:ph type="body" sz="quarter" idx="13" hasCustomPrompt="1"/>
          </p:nvPr>
        </p:nvSpPr>
        <p:spPr>
          <a:xfrm>
            <a:off x="550800" y="4082400"/>
            <a:ext cx="5544000" cy="385200"/>
          </a:xfrm>
        </p:spPr>
        <p:txBody>
          <a:bodyPr wrap="square"/>
          <a:lstStyle>
            <a:lvl1pPr algn="l">
              <a:buNone/>
              <a:defRPr sz="2000">
                <a:solidFill>
                  <a:schemeClr val="bg2"/>
                </a:solidFill>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en-GB" noProof="0" dirty="0"/>
              <a:t>Your subtitle goes here</a:t>
            </a:r>
          </a:p>
        </p:txBody>
      </p:sp>
      <p:sp>
        <p:nvSpPr>
          <p:cNvPr id="6" name="Rectangle 5">
            <a:extLst>
              <a:ext uri="{FF2B5EF4-FFF2-40B4-BE49-F238E27FC236}">
                <a16:creationId xmlns:a16="http://schemas.microsoft.com/office/drawing/2014/main" id="{D91B165D-881D-0C3C-0855-99DA80CD5DD1}"/>
              </a:ext>
            </a:extLst>
          </p:cNvPr>
          <p:cNvSpPr/>
          <p:nvPr userDrawn="1"/>
        </p:nvSpPr>
        <p:spPr>
          <a:xfrm>
            <a:off x="10985770" y="6225702"/>
            <a:ext cx="719847" cy="343711"/>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200" noProof="0" dirty="0">
              <a:solidFill>
                <a:schemeClr val="tx1"/>
              </a:solidFill>
            </a:endParaRPr>
          </a:p>
        </p:txBody>
      </p:sp>
      <p:sp>
        <p:nvSpPr>
          <p:cNvPr id="8" name="Text Placeholder 23">
            <a:extLst>
              <a:ext uri="{FF2B5EF4-FFF2-40B4-BE49-F238E27FC236}">
                <a16:creationId xmlns:a16="http://schemas.microsoft.com/office/drawing/2014/main" id="{92937DF9-E397-01FA-0372-AED726ABFACD}"/>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19834885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ank you picture WH logo">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117FCF2-F635-67E2-137D-342AD2EB3EE9}"/>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17" name="Text Placeholder 16">
            <a:extLst>
              <a:ext uri="{FF2B5EF4-FFF2-40B4-BE49-F238E27FC236}">
                <a16:creationId xmlns:a16="http://schemas.microsoft.com/office/drawing/2014/main" id="{106A14C3-0766-C6C3-8CEA-122D4A3AA3C3}"/>
              </a:ext>
            </a:extLst>
          </p:cNvPr>
          <p:cNvSpPr>
            <a:spLocks noGrp="1"/>
          </p:cNvSpPr>
          <p:nvPr>
            <p:ph type="body" sz="quarter" idx="16" hasCustomPrompt="1"/>
          </p:nvPr>
        </p:nvSpPr>
        <p:spPr>
          <a:xfrm>
            <a:off x="550800" y="5097600"/>
            <a:ext cx="2943113" cy="914400"/>
          </a:xfrm>
        </p:spPr>
        <p:txBody>
          <a:bodyPr anchor="b"/>
          <a:lstStyle>
            <a:lvl1pPr>
              <a:defRPr sz="4800">
                <a:solidFill>
                  <a:schemeClr val="bg1"/>
                </a:solidFill>
                <a:latin typeface="+mj-lt"/>
              </a:defRPr>
            </a:lvl1pPr>
          </a:lstStyle>
          <a:p>
            <a:pPr lvl="0"/>
            <a:r>
              <a:rPr lang="en-GB" noProof="0" dirty="0"/>
              <a:t>Thank you!</a:t>
            </a:r>
          </a:p>
        </p:txBody>
      </p:sp>
      <p:sp>
        <p:nvSpPr>
          <p:cNvPr id="18" name="Date Placeholder 17">
            <a:extLst>
              <a:ext uri="{FF2B5EF4-FFF2-40B4-BE49-F238E27FC236}">
                <a16:creationId xmlns:a16="http://schemas.microsoft.com/office/drawing/2014/main" id="{3DE34A26-941E-C6D4-9FE2-B05514FB160D}"/>
              </a:ext>
            </a:extLst>
          </p:cNvPr>
          <p:cNvSpPr>
            <a:spLocks noGrp="1"/>
          </p:cNvSpPr>
          <p:nvPr>
            <p:ph type="dt" sz="half" idx="17"/>
          </p:nvPr>
        </p:nvSpPr>
        <p:spPr/>
        <p:txBody>
          <a:bodyPr/>
          <a:lstStyle>
            <a:lvl1pPr>
              <a:defRPr>
                <a:solidFill>
                  <a:schemeClr val="bg1"/>
                </a:solidFill>
              </a:defRPr>
            </a:lvl1pPr>
          </a:lstStyle>
          <a:p>
            <a:r>
              <a:rPr lang="en-GB" noProof="0" dirty="0"/>
              <a:t>20/08/2024</a:t>
            </a:r>
          </a:p>
        </p:txBody>
      </p:sp>
      <p:sp>
        <p:nvSpPr>
          <p:cNvPr id="19" name="Footer Placeholder 18">
            <a:extLst>
              <a:ext uri="{FF2B5EF4-FFF2-40B4-BE49-F238E27FC236}">
                <a16:creationId xmlns:a16="http://schemas.microsoft.com/office/drawing/2014/main" id="{504EC2CF-565E-0091-5A25-AD1FB44B7750}"/>
              </a:ext>
            </a:extLst>
          </p:cNvPr>
          <p:cNvSpPr>
            <a:spLocks noGrp="1"/>
          </p:cNvSpPr>
          <p:nvPr>
            <p:ph type="ftr" sz="quarter" idx="18"/>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20" name="Slide Number Placeholder 19">
            <a:extLst>
              <a:ext uri="{FF2B5EF4-FFF2-40B4-BE49-F238E27FC236}">
                <a16:creationId xmlns:a16="http://schemas.microsoft.com/office/drawing/2014/main" id="{242A14DB-FB71-E978-0B69-F57FD61D030A}"/>
              </a:ext>
            </a:extLst>
          </p:cNvPr>
          <p:cNvSpPr>
            <a:spLocks noGrp="1"/>
          </p:cNvSpPr>
          <p:nvPr>
            <p:ph type="sldNum" sz="quarter" idx="19"/>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4" name="Text Placeholder 23">
            <a:extLst>
              <a:ext uri="{FF2B5EF4-FFF2-40B4-BE49-F238E27FC236}">
                <a16:creationId xmlns:a16="http://schemas.microsoft.com/office/drawing/2014/main" id="{374F5628-90AC-EA70-7316-10581085193B}"/>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25849752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isclaimer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7" name="TextBox 6">
            <a:extLst>
              <a:ext uri="{FF2B5EF4-FFF2-40B4-BE49-F238E27FC236}">
                <a16:creationId xmlns:a16="http://schemas.microsoft.com/office/drawing/2014/main" id="{0B706DBD-D434-5DAC-2D5A-593C36C7FE7B}"/>
              </a:ext>
            </a:extLst>
          </p:cNvPr>
          <p:cNvSpPr txBox="1"/>
          <p:nvPr userDrawn="1"/>
        </p:nvSpPr>
        <p:spPr>
          <a:xfrm>
            <a:off x="550800" y="2743568"/>
            <a:ext cx="8440799" cy="3277820"/>
          </a:xfrm>
          <a:prstGeom prst="rect">
            <a:avLst/>
          </a:prstGeom>
          <a:noFill/>
        </p:spPr>
        <p:txBody>
          <a:bodyPr wrap="square" lIns="0" tIns="0" rIns="0" bIns="0" rtlCol="0" anchor="b">
            <a:spAutoFit/>
          </a:bodyPr>
          <a:lstStyle/>
          <a:p>
            <a:pPr marL="0" indent="0">
              <a:spcBef>
                <a:spcPts val="600"/>
              </a:spcBef>
              <a:buFont typeface="Arial" panose="020B0604020202020204" pitchFamily="34" charset="0"/>
              <a:buNone/>
              <a:defRPr/>
            </a:pPr>
            <a:r>
              <a:rPr lang="en-GB" sz="1100" b="0" i="0" noProof="0" dirty="0">
                <a:solidFill>
                  <a:schemeClr val="tx1"/>
                </a:solidFill>
                <a:latin typeface="SEB SansSerif Book" pitchFamily="2" charset="77"/>
              </a:rPr>
              <a:t>Please note that this presentation material does not constitute a firm offer of any kind and should only be seen as a basis for further discussions. Should any firm offer be communicated by Skandinaviska Enskilda Banken AB (</a:t>
            </a:r>
            <a:r>
              <a:rPr lang="en-GB" sz="1100" b="0" i="0" noProof="0" dirty="0" err="1">
                <a:solidFill>
                  <a:schemeClr val="tx1"/>
                </a:solidFill>
                <a:latin typeface="SEB SansSerif Book" pitchFamily="2" charset="77"/>
              </a:rPr>
              <a:t>publ</a:t>
            </a:r>
            <a:r>
              <a:rPr lang="en-GB" sz="1100" b="0" i="0" noProof="0" dirty="0">
                <a:solidFill>
                  <a:schemeClr val="tx1"/>
                </a:solidFill>
                <a:latin typeface="SEB SansSerif Book" pitchFamily="2" charset="77"/>
              </a:rPr>
              <a:t>) (“SEB”) in the future, such an offer will be conditional upon SEB attaining relevant internal credit approval.</a:t>
            </a:r>
          </a:p>
          <a:p>
            <a:pPr marL="0" indent="0">
              <a:spcBef>
                <a:spcPts val="600"/>
              </a:spcBef>
              <a:buFont typeface="Arial" panose="020B0604020202020204" pitchFamily="34" charset="0"/>
              <a:buNone/>
              <a:defRPr/>
            </a:pPr>
            <a:r>
              <a:rPr lang="en-GB" sz="1100" b="0" i="0" noProof="0" dirty="0">
                <a:solidFill>
                  <a:schemeClr val="tx1"/>
                </a:solidFill>
                <a:latin typeface="SEB SansSerif Book" pitchFamily="2" charset="77"/>
              </a:rPr>
              <a:t>This discussion paper is provided on a strictly confidential basis and should not be distributed to persons other than the intended recipients.</a:t>
            </a:r>
            <a:br>
              <a:rPr lang="en-GB" sz="1100" b="0" i="0" noProof="0" dirty="0">
                <a:solidFill>
                  <a:schemeClr val="tx1"/>
                </a:solidFill>
                <a:latin typeface="SEB SansSerif Book" pitchFamily="2" charset="77"/>
              </a:rPr>
            </a:br>
            <a:r>
              <a:rPr lang="en-GB" sz="1100" b="0" i="0" noProof="0" dirty="0">
                <a:solidFill>
                  <a:schemeClr val="tx1"/>
                </a:solidFill>
                <a:latin typeface="SEB SansSerif Book" pitchFamily="2" charset="77"/>
              </a:rPr>
              <a:t>All information contained in this report has been compiled in good faith from sources believed to be reliable. However, no representation or warranty, expressed or implied, is made with respect to the completeness or accuracy of its contents and the report is not to be relied upon as authoritative. Recipients are urged to base their investment decisions upon such investigations, as they deem necessary. To the extent permitted by applicable law, no liability whatsoever is accepted for any direct or consequential loss arising from the use of this document or its contents. </a:t>
            </a:r>
          </a:p>
          <a:p>
            <a:pPr marL="0" indent="0">
              <a:spcBef>
                <a:spcPts val="600"/>
              </a:spcBef>
              <a:buFont typeface="Arial" panose="020B0604020202020204" pitchFamily="34" charset="0"/>
              <a:buNone/>
              <a:defRPr/>
            </a:pPr>
            <a:r>
              <a:rPr lang="en-GB" sz="1100" b="0" i="0" noProof="0" dirty="0">
                <a:solidFill>
                  <a:schemeClr val="tx1"/>
                </a:solidFill>
                <a:latin typeface="SEB SansSerif Book" pitchFamily="2" charset="77"/>
              </a:rPr>
              <a:t>Subject to Applicable Regulations, neither SEB nor its directors, officers, employees, or agents shall be liable for any losses, damages, costs or expenses, whether arising out of negligence, breach of contract, misrepresentation or otherwise, incurred or suffered by the Customer under the terms or any hedge, unless such loss arises directly from SEB’s or such individual's respective </a:t>
            </a:r>
            <a:r>
              <a:rPr lang="en-GB" sz="1100" b="0" i="0" noProof="0" dirty="0" err="1">
                <a:solidFill>
                  <a:schemeClr val="tx1"/>
                </a:solidFill>
                <a:latin typeface="SEB SansSerif Book" pitchFamily="2" charset="77"/>
              </a:rPr>
              <a:t>willful</a:t>
            </a:r>
            <a:r>
              <a:rPr lang="en-GB" sz="1100" b="0" i="0" noProof="0" dirty="0">
                <a:solidFill>
                  <a:schemeClr val="tx1"/>
                </a:solidFill>
                <a:latin typeface="SEB SansSerif Book" pitchFamily="2" charset="77"/>
              </a:rPr>
              <a:t> default or fraud. In no circumstance shall SEB's liability include any losses suffered by the Customer or any third party for any special damage, indirect losses or loss of profits or loss of goodwill or loss of business opportunity, whether arising out of negligence, breach of contract, misrepresentation or otherwise.</a:t>
            </a:r>
          </a:p>
          <a:p>
            <a:pPr marL="0" indent="0">
              <a:spcBef>
                <a:spcPts val="600"/>
              </a:spcBef>
              <a:buFont typeface="Arial" panose="020B0604020202020204" pitchFamily="34" charset="0"/>
              <a:buNone/>
              <a:defRPr/>
            </a:pPr>
            <a:r>
              <a:rPr lang="en-GB" sz="1100" b="0" i="0" noProof="0" dirty="0">
                <a:solidFill>
                  <a:schemeClr val="tx1"/>
                </a:solidFill>
                <a:latin typeface="SEB SansSerif Book" pitchFamily="2" charset="77"/>
              </a:rPr>
              <a:t>Your attention is drawn to the fact that SEB, a member of, or any entity associated with SEB or its affiliates, officers, directors, employees or shareholders of such members may from time to time (a) have a long or short position or holding in the securities or options of such companies mentioned herein, (b) buy or sell or participate in an issue of such securities or options, (c) provide corporate finance services to such companies or in relation to such securities or options, (d) be represented on the board of directors or similar supervisory entity of such companies. SEB may make a market in the securities mentioned in this report.</a:t>
            </a:r>
          </a:p>
        </p:txBody>
      </p:sp>
      <p:sp>
        <p:nvSpPr>
          <p:cNvPr id="8" name="Rectangle 7">
            <a:extLst>
              <a:ext uri="{FF2B5EF4-FFF2-40B4-BE49-F238E27FC236}">
                <a16:creationId xmlns:a16="http://schemas.microsoft.com/office/drawing/2014/main" id="{5146CE9E-2DFA-E649-5C14-50227EBC3086}"/>
              </a:ext>
            </a:extLst>
          </p:cNvPr>
          <p:cNvSpPr/>
          <p:nvPr userDrawn="1"/>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en-GB" sz="3200" spc="-10" noProof="0" dirty="0">
                <a:solidFill>
                  <a:schemeClr val="tx1"/>
                </a:solidFill>
                <a:latin typeface="SEB SansSerif Book" pitchFamily="2" charset="-18"/>
              </a:rPr>
              <a:t>Disclaimer</a:t>
            </a:r>
          </a:p>
        </p:txBody>
      </p:sp>
    </p:spTree>
    <p:extLst>
      <p:ext uri="{BB962C8B-B14F-4D97-AF65-F5344CB8AC3E}">
        <p14:creationId xmlns:p14="http://schemas.microsoft.com/office/powerpoint/2010/main" val="10114848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isclaimer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7" name="TextBox 6">
            <a:extLst>
              <a:ext uri="{FF2B5EF4-FFF2-40B4-BE49-F238E27FC236}">
                <a16:creationId xmlns:a16="http://schemas.microsoft.com/office/drawing/2014/main" id="{0B706DBD-D434-5DAC-2D5A-593C36C7FE7B}"/>
              </a:ext>
            </a:extLst>
          </p:cNvPr>
          <p:cNvSpPr txBox="1"/>
          <p:nvPr userDrawn="1"/>
        </p:nvSpPr>
        <p:spPr>
          <a:xfrm>
            <a:off x="550800" y="4328617"/>
            <a:ext cx="6411975" cy="1692771"/>
          </a:xfrm>
          <a:prstGeom prst="rect">
            <a:avLst/>
          </a:prstGeom>
          <a:noFill/>
        </p:spPr>
        <p:txBody>
          <a:bodyPr wrap="square" lIns="0" tIns="0" rIns="0" bIns="0" rtlCol="0" anchor="b">
            <a:spAutoFit/>
          </a:bodyPr>
          <a:lstStyle/>
          <a:p>
            <a:pPr>
              <a:spcAft>
                <a:spcPts val="600"/>
              </a:spcAft>
            </a:pPr>
            <a:r>
              <a:rPr lang="en-GB" sz="1100" b="0" i="0" noProof="0" dirty="0">
                <a:solidFill>
                  <a:schemeClr val="tx1"/>
                </a:solidFill>
                <a:latin typeface="SEB SansSerif Book" pitchFamily="2" charset="77"/>
              </a:rPr>
              <a:t>The information in this document has been compiled by Large Corporates &amp; Financial Institutions, a division of Skandinaviska Enskilda Banken AB (</a:t>
            </a:r>
            <a:r>
              <a:rPr lang="en-GB" sz="1100" b="0" i="0" noProof="0" dirty="0" err="1">
                <a:solidFill>
                  <a:schemeClr val="tx1"/>
                </a:solidFill>
                <a:latin typeface="SEB SansSerif Book" pitchFamily="2" charset="77"/>
              </a:rPr>
              <a:t>publ</a:t>
            </a:r>
            <a:r>
              <a:rPr lang="en-GB" sz="1100" b="0" i="0" noProof="0" dirty="0">
                <a:solidFill>
                  <a:schemeClr val="tx1"/>
                </a:solidFill>
                <a:latin typeface="SEB SansSerif Book" pitchFamily="2" charset="77"/>
              </a:rPr>
              <a:t>) (“SEB”). It is produced for private information of recipients and SEB is not soliciting any action based upon it. All information has been compiled in good faith from sources believed to be reliable. However, no representation or warranty, expressed or implied, is made with respect to the completeness or accuracy of its contents and the information is not to be relied upon as authoritative. Recipients are urged to base any investment decisions upon such investigations as they deem necessary. </a:t>
            </a:r>
            <a:br>
              <a:rPr lang="en-GB" sz="1100" b="0" i="0" noProof="0" dirty="0">
                <a:solidFill>
                  <a:schemeClr val="tx1"/>
                </a:solidFill>
                <a:latin typeface="SEB SansSerif Book" pitchFamily="2" charset="77"/>
              </a:rPr>
            </a:br>
            <a:r>
              <a:rPr lang="en-GB" sz="1100" b="0" i="0" noProof="0" dirty="0">
                <a:solidFill>
                  <a:schemeClr val="tx1"/>
                </a:solidFill>
                <a:latin typeface="SEB SansSerif Book" pitchFamily="2" charset="77"/>
              </a:rPr>
              <a:t>To the extent permitted by applicable law, no liability whatsoever is accepted for any direct or indirect loss arising from the use of this document or its content. Your attention is drawn to the fact that SEB, or any entity associated with SEB or its affiliates, officers, directors, employees or shareholders of such members may from time to time have holdings in the securities mentioned herein.</a:t>
            </a:r>
          </a:p>
        </p:txBody>
      </p:sp>
      <p:sp>
        <p:nvSpPr>
          <p:cNvPr id="8" name="Rectangle 7">
            <a:extLst>
              <a:ext uri="{FF2B5EF4-FFF2-40B4-BE49-F238E27FC236}">
                <a16:creationId xmlns:a16="http://schemas.microsoft.com/office/drawing/2014/main" id="{5146CE9E-2DFA-E649-5C14-50227EBC3086}"/>
              </a:ext>
            </a:extLst>
          </p:cNvPr>
          <p:cNvSpPr/>
          <p:nvPr userDrawn="1"/>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en-GB" sz="3200" b="0" i="0" spc="-10" noProof="0" dirty="0">
                <a:solidFill>
                  <a:schemeClr val="tx1"/>
                </a:solidFill>
                <a:latin typeface="SEB SansSerif Book" pitchFamily="2" charset="77"/>
              </a:rPr>
              <a:t>Disclaimer</a:t>
            </a:r>
          </a:p>
        </p:txBody>
      </p:sp>
    </p:spTree>
    <p:extLst>
      <p:ext uri="{BB962C8B-B14F-4D97-AF65-F5344CB8AC3E}">
        <p14:creationId xmlns:p14="http://schemas.microsoft.com/office/powerpoint/2010/main" val="35169283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isclaimer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7" name="TextBox 6">
            <a:extLst>
              <a:ext uri="{FF2B5EF4-FFF2-40B4-BE49-F238E27FC236}">
                <a16:creationId xmlns:a16="http://schemas.microsoft.com/office/drawing/2014/main" id="{0B706DBD-D434-5DAC-2D5A-593C36C7FE7B}"/>
              </a:ext>
            </a:extLst>
          </p:cNvPr>
          <p:cNvSpPr txBox="1"/>
          <p:nvPr userDrawn="1"/>
        </p:nvSpPr>
        <p:spPr>
          <a:xfrm>
            <a:off x="550801" y="2651235"/>
            <a:ext cx="8059800" cy="3370153"/>
          </a:xfrm>
          <a:prstGeom prst="rect">
            <a:avLst/>
          </a:prstGeom>
          <a:noFill/>
        </p:spPr>
        <p:txBody>
          <a:bodyPr wrap="square" lIns="0" tIns="0" rIns="0" bIns="0" rtlCol="0" anchor="b">
            <a:spAutoFit/>
          </a:bodyPr>
          <a:lstStyle/>
          <a:p>
            <a:pPr>
              <a:spcBef>
                <a:spcPts val="600"/>
              </a:spcBef>
            </a:pPr>
            <a:r>
              <a:rPr lang="en-GB" sz="1100" b="0" i="0" noProof="0" dirty="0">
                <a:solidFill>
                  <a:schemeClr val="tx1"/>
                </a:solidFill>
                <a:latin typeface="SEB SansSerif Book" pitchFamily="2" charset="77"/>
              </a:rPr>
              <a:t>This material is compiled by Skandinaviska Enskilda Banken AB (</a:t>
            </a:r>
            <a:r>
              <a:rPr lang="en-GB" sz="1100" b="0" i="0" noProof="0" dirty="0" err="1">
                <a:solidFill>
                  <a:schemeClr val="tx1"/>
                </a:solidFill>
                <a:latin typeface="SEB SansSerif Book" pitchFamily="2" charset="77"/>
              </a:rPr>
              <a:t>publ</a:t>
            </a:r>
            <a:r>
              <a:rPr lang="en-GB" sz="1100" b="0" i="0" noProof="0" dirty="0">
                <a:solidFill>
                  <a:schemeClr val="tx1"/>
                </a:solidFill>
                <a:latin typeface="SEB SansSerif Book" pitchFamily="2" charset="77"/>
              </a:rPr>
              <a:t>) (“SEB”), to provide information of recipients only and shall not be used for any other purpose.</a:t>
            </a:r>
          </a:p>
          <a:p>
            <a:pPr>
              <a:spcBef>
                <a:spcPts val="600"/>
              </a:spcBef>
            </a:pPr>
            <a:r>
              <a:rPr lang="en-GB" sz="1100" b="0" i="0" noProof="0" dirty="0">
                <a:solidFill>
                  <a:schemeClr val="tx1"/>
                </a:solidFill>
                <a:latin typeface="SEB SansSerif Book" pitchFamily="2" charset="77"/>
              </a:rPr>
              <a:t>All information contained in this presentation has been compiled in good faith from sources believed to be reliable. However, no representation or warranty, expressed or implied, is made with respect to the completeness or accuracy of its contents, and the presentation is not to be relied upon as authoritative. To the extent permitted by applicable law, no liability whatsoever is accepted for any direct or consequential loss arising from the use of this presentation or its contents. Prior to entering into any transaction contemplated hereby (a “Transaction”), you are urged to determine, without reliance upon us, the economic risks and merits, as well as the legal, tax, and accounting characterizations and consequences of any such Transaction. In this regard, by accepting this presentation, you acknowledge that (a) we are not providing (and you are not relying on us for) legal, tax, or accounting advice, (b) there may be legal, tax, or accounting risks associated with any Transaction, and (c) you should receive (and rely on) separate and qualified legal, tax and accounting advice. Any terms set forth in this presentation are intended for discussion purposes only. Any prices or levels contained herein are preliminary and indicative only and do not represent bids or offers. These indications are provided solely for your information and consideration, are subject to change at any time without notice and are not intended as a solicitation with respect to the purchase or sale of any instrument. </a:t>
            </a:r>
          </a:p>
          <a:p>
            <a:pPr>
              <a:spcBef>
                <a:spcPts val="600"/>
              </a:spcBef>
            </a:pPr>
            <a:r>
              <a:rPr lang="en-GB" sz="1100" b="0" i="0" noProof="0" dirty="0">
                <a:solidFill>
                  <a:schemeClr val="tx1"/>
                </a:solidFill>
                <a:latin typeface="SEB SansSerif Book" pitchFamily="2" charset="77"/>
              </a:rPr>
              <a:t>The information contained in this presentation may include results of analyses from a quantitative model, which represent potential future events that may or may not be realized and is not a complete analysis of every material fact representing any product. Any estimates included herein constitute our judgment as of the date hereof and are subject to change without any notice. We may make a market in these instruments for our customers and for our own account. Accordingly, we may have a position in any such instrument at any time. This material and its content may not be released, published, distributed, or referred to any third party except for employees within recipient’s organization and in such cases, only on a need-to-know basis.</a:t>
            </a:r>
          </a:p>
        </p:txBody>
      </p:sp>
      <p:sp>
        <p:nvSpPr>
          <p:cNvPr id="8" name="Rectangle 7">
            <a:extLst>
              <a:ext uri="{FF2B5EF4-FFF2-40B4-BE49-F238E27FC236}">
                <a16:creationId xmlns:a16="http://schemas.microsoft.com/office/drawing/2014/main" id="{5146CE9E-2DFA-E649-5C14-50227EBC3086}"/>
              </a:ext>
            </a:extLst>
          </p:cNvPr>
          <p:cNvSpPr/>
          <p:nvPr userDrawn="1"/>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en-GB" sz="3200" b="0" i="0" spc="-10" noProof="0" dirty="0">
                <a:solidFill>
                  <a:schemeClr val="tx1"/>
                </a:solidFill>
                <a:latin typeface="SEB SansSerif Book" pitchFamily="2" charset="77"/>
              </a:rPr>
              <a:t>Disclaimer</a:t>
            </a:r>
          </a:p>
        </p:txBody>
      </p:sp>
    </p:spTree>
    <p:extLst>
      <p:ext uri="{BB962C8B-B14F-4D97-AF65-F5344CB8AC3E}">
        <p14:creationId xmlns:p14="http://schemas.microsoft.com/office/powerpoint/2010/main" val="23889522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78702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Title Slide centered WH logo">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C675A-17EE-B202-6FC1-3A81922F73EA}"/>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2" name="Title 1">
            <a:extLst>
              <a:ext uri="{FF2B5EF4-FFF2-40B4-BE49-F238E27FC236}">
                <a16:creationId xmlns:a16="http://schemas.microsoft.com/office/drawing/2014/main" id="{1F46492B-247C-1F73-BA52-26B62184648A}"/>
              </a:ext>
            </a:extLst>
          </p:cNvPr>
          <p:cNvSpPr>
            <a:spLocks noGrp="1"/>
          </p:cNvSpPr>
          <p:nvPr>
            <p:ph type="ctrTitle" hasCustomPrompt="1"/>
          </p:nvPr>
        </p:nvSpPr>
        <p:spPr>
          <a:xfrm>
            <a:off x="1252800" y="1605600"/>
            <a:ext cx="9684000" cy="1800000"/>
          </a:xfrm>
        </p:spPr>
        <p:txBody>
          <a:bodyPr wrap="square" anchor="b"/>
          <a:lstStyle>
            <a:lvl1pPr algn="ctr">
              <a:defRPr sz="6600">
                <a:solidFill>
                  <a:schemeClr val="bg2"/>
                </a:solidFill>
              </a:defRPr>
            </a:lvl1pPr>
          </a:lstStyle>
          <a:p>
            <a:r>
              <a:rPr lang="pl-PL" dirty="0"/>
              <a:t>Your title goes here</a:t>
            </a:r>
            <a:endParaRPr lang="en-GB" dirty="0"/>
          </a:p>
        </p:txBody>
      </p:sp>
      <p:sp>
        <p:nvSpPr>
          <p:cNvPr id="3" name="Subtitle 2">
            <a:extLst>
              <a:ext uri="{FF2B5EF4-FFF2-40B4-BE49-F238E27FC236}">
                <a16:creationId xmlns:a16="http://schemas.microsoft.com/office/drawing/2014/main" id="{C98DDC5C-B0E1-FD01-DA15-3357BAE86AED}"/>
              </a:ext>
            </a:extLst>
          </p:cNvPr>
          <p:cNvSpPr>
            <a:spLocks noGrp="1"/>
          </p:cNvSpPr>
          <p:nvPr>
            <p:ph type="subTitle" idx="1" hasCustomPrompt="1"/>
          </p:nvPr>
        </p:nvSpPr>
        <p:spPr>
          <a:xfrm>
            <a:off x="2811600" y="3602038"/>
            <a:ext cx="6570000" cy="741600"/>
          </a:xfrm>
        </p:spPr>
        <p:txBody>
          <a:bodyPr wrap="square"/>
          <a:lstStyle>
            <a:lvl1pPr marL="0" indent="0" algn="ctr">
              <a:buNone/>
              <a:defRPr sz="2400">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Your subtitle goes here</a:t>
            </a:r>
            <a:endParaRPr lang="en-GB" dirty="0"/>
          </a:p>
        </p:txBody>
      </p:sp>
      <p:sp>
        <p:nvSpPr>
          <p:cNvPr id="4" name="Date Placeholder 3">
            <a:extLst>
              <a:ext uri="{FF2B5EF4-FFF2-40B4-BE49-F238E27FC236}">
                <a16:creationId xmlns:a16="http://schemas.microsoft.com/office/drawing/2014/main" id="{EC6364F8-FB7C-2C17-A5A5-EC0272303079}"/>
              </a:ext>
            </a:extLst>
          </p:cNvPr>
          <p:cNvSpPr>
            <a:spLocks noGrp="1"/>
          </p:cNvSpPr>
          <p:nvPr>
            <p:ph type="dt" sz="half" idx="10"/>
          </p:nvPr>
        </p:nvSpPr>
        <p:spPr/>
        <p:txBody>
          <a:bodyPr/>
          <a:lstStyle>
            <a:lvl1pPr>
              <a:defRPr>
                <a:solidFill>
                  <a:schemeClr val="bg1"/>
                </a:solidFill>
              </a:defRPr>
            </a:lvl1pPr>
          </a:lstStyle>
          <a:p>
            <a:r>
              <a:rPr lang="en-US"/>
              <a:t>20/08/2024</a:t>
            </a:r>
            <a:endParaRPr lang="en-GB" dirty="0"/>
          </a:p>
        </p:txBody>
      </p:sp>
      <p:sp>
        <p:nvSpPr>
          <p:cNvPr id="5" name="Footer Placeholder 4">
            <a:extLst>
              <a:ext uri="{FF2B5EF4-FFF2-40B4-BE49-F238E27FC236}">
                <a16:creationId xmlns:a16="http://schemas.microsoft.com/office/drawing/2014/main" id="{1FF78AAD-A8AB-3B54-4355-290D518F6C08}"/>
              </a:ext>
            </a:extLst>
          </p:cNvPr>
          <p:cNvSpPr>
            <a:spLocks noGrp="1"/>
          </p:cNvSpPr>
          <p:nvPr>
            <p:ph type="ftr" sz="quarter" idx="11"/>
          </p:nvPr>
        </p:nvSpPr>
        <p:spPr/>
        <p:txBody>
          <a:bodyPr/>
          <a:lstStyle>
            <a:lvl1pPr>
              <a:defRPr>
                <a:solidFill>
                  <a:schemeClr val="bg1"/>
                </a:solidFill>
              </a:defRPr>
            </a:lvl1pPr>
          </a:lstStyle>
          <a:p>
            <a:r>
              <a:rPr lang="en-GB" dirty="0"/>
              <a:t>Name </a:t>
            </a:r>
            <a:r>
              <a:rPr lang="en-GB" dirty="0" err="1"/>
              <a:t>Namesson</a:t>
            </a:r>
            <a:r>
              <a:rPr lang="en-GB" dirty="0"/>
              <a:t> – Information class: Confidential (C3)</a:t>
            </a:r>
          </a:p>
        </p:txBody>
      </p:sp>
      <p:sp>
        <p:nvSpPr>
          <p:cNvPr id="6" name="Slide Number Placeholder 5">
            <a:extLst>
              <a:ext uri="{FF2B5EF4-FFF2-40B4-BE49-F238E27FC236}">
                <a16:creationId xmlns:a16="http://schemas.microsoft.com/office/drawing/2014/main" id="{09EB71BD-F07D-770A-9128-A08C5EB337E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dirty="0"/>
          </a:p>
        </p:txBody>
      </p:sp>
      <p:sp>
        <p:nvSpPr>
          <p:cNvPr id="26" name="Text Placeholder 23">
            <a:extLst>
              <a:ext uri="{FF2B5EF4-FFF2-40B4-BE49-F238E27FC236}">
                <a16:creationId xmlns:a16="http://schemas.microsoft.com/office/drawing/2014/main" id="{D52D9BEF-CFAB-63D5-0B14-5F25F2B3AECA}"/>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20962713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Slide text lef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47DD787-D60C-CF12-D5D3-9733106E4B83}"/>
              </a:ext>
            </a:extLst>
          </p:cNvPr>
          <p:cNvSpPr>
            <a:spLocks noGrp="1"/>
          </p:cNvSpPr>
          <p:nvPr>
            <p:ph type="pic" sz="quarter" idx="14" hasCustomPrompt="1"/>
          </p:nvPr>
        </p:nvSpPr>
        <p:spPr>
          <a:xfrm>
            <a:off x="0" y="0"/>
            <a:ext cx="12192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3" name="Date Placeholder 2">
            <a:extLst>
              <a:ext uri="{FF2B5EF4-FFF2-40B4-BE49-F238E27FC236}">
                <a16:creationId xmlns:a16="http://schemas.microsoft.com/office/drawing/2014/main" id="{7981A567-2912-8F8B-0889-EC8C2B97E245}"/>
              </a:ext>
            </a:extLst>
          </p:cNvPr>
          <p:cNvSpPr>
            <a:spLocks noGrp="1"/>
          </p:cNvSpPr>
          <p:nvPr>
            <p:ph type="dt" sz="half" idx="10"/>
          </p:nvPr>
        </p:nvSpPr>
        <p:spPr/>
        <p:txBody>
          <a:bodyPr/>
          <a:lstStyle>
            <a:lvl1pPr>
              <a:defRPr>
                <a:solidFill>
                  <a:schemeClr val="bg1"/>
                </a:solidFill>
              </a:defRPr>
            </a:lvl1pPr>
          </a:lstStyle>
          <a:p>
            <a:r>
              <a:rPr lang="en-US"/>
              <a:t>20/08/2024</a:t>
            </a:r>
            <a:endParaRPr lang="en-GB" dirty="0"/>
          </a:p>
        </p:txBody>
      </p:sp>
      <p:sp>
        <p:nvSpPr>
          <p:cNvPr id="4" name="Footer Placeholder 3">
            <a:extLst>
              <a:ext uri="{FF2B5EF4-FFF2-40B4-BE49-F238E27FC236}">
                <a16:creationId xmlns:a16="http://schemas.microsoft.com/office/drawing/2014/main" id="{3B4696B7-0EAE-2E14-2535-BD3D05E16359}"/>
              </a:ext>
            </a:extLst>
          </p:cNvPr>
          <p:cNvSpPr>
            <a:spLocks noGrp="1"/>
          </p:cNvSpPr>
          <p:nvPr>
            <p:ph type="ftr" sz="quarter" idx="11"/>
          </p:nvPr>
        </p:nvSpPr>
        <p:spPr/>
        <p:txBody>
          <a:bodyPr/>
          <a:lstStyle>
            <a:lvl1pPr>
              <a:defRPr>
                <a:solidFill>
                  <a:schemeClr val="bg1"/>
                </a:solidFill>
              </a:defRPr>
            </a:lvl1pPr>
          </a:lstStyle>
          <a:p>
            <a:r>
              <a:rPr lang="en-GB"/>
              <a:t>Name Namesson – Information class: Confidential (C3)</a:t>
            </a:r>
            <a:endParaRPr lang="en-GB" dirty="0"/>
          </a:p>
        </p:txBody>
      </p:sp>
      <p:sp>
        <p:nvSpPr>
          <p:cNvPr id="5" name="Slide Number Placeholder 4">
            <a:extLst>
              <a:ext uri="{FF2B5EF4-FFF2-40B4-BE49-F238E27FC236}">
                <a16:creationId xmlns:a16="http://schemas.microsoft.com/office/drawing/2014/main" id="{D3AA6C03-9F7B-55E2-CC1B-77596F507B77}"/>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dirty="0"/>
          </a:p>
        </p:txBody>
      </p:sp>
      <p:sp>
        <p:nvSpPr>
          <p:cNvPr id="2" name="Title 1">
            <a:extLst>
              <a:ext uri="{FF2B5EF4-FFF2-40B4-BE49-F238E27FC236}">
                <a16:creationId xmlns:a16="http://schemas.microsoft.com/office/drawing/2014/main" id="{A28A3FE4-5B7C-B8A1-DC6C-90988900B3D9}"/>
              </a:ext>
            </a:extLst>
          </p:cNvPr>
          <p:cNvSpPr>
            <a:spLocks noGrp="1"/>
          </p:cNvSpPr>
          <p:nvPr>
            <p:ph type="title" hasCustomPrompt="1"/>
          </p:nvPr>
        </p:nvSpPr>
        <p:spPr>
          <a:xfrm>
            <a:off x="550800" y="2156400"/>
            <a:ext cx="5544000" cy="1800000"/>
          </a:xfrm>
        </p:spPr>
        <p:txBody>
          <a:bodyPr wrap="square" anchor="b"/>
          <a:lstStyle>
            <a:lvl1pPr algn="l">
              <a:defRPr sz="4400">
                <a:solidFill>
                  <a:schemeClr val="bg2"/>
                </a:solidFill>
              </a:defRPr>
            </a:lvl1pPr>
          </a:lstStyle>
          <a:p>
            <a:r>
              <a:rPr lang="pl-PL" dirty="0"/>
              <a:t>Your title goes here</a:t>
            </a:r>
            <a:endParaRPr lang="en-GB" dirty="0"/>
          </a:p>
        </p:txBody>
      </p:sp>
      <p:sp>
        <p:nvSpPr>
          <p:cNvPr id="7" name="Text Placeholder 6">
            <a:extLst>
              <a:ext uri="{FF2B5EF4-FFF2-40B4-BE49-F238E27FC236}">
                <a16:creationId xmlns:a16="http://schemas.microsoft.com/office/drawing/2014/main" id="{3CF550FB-923C-B25A-4568-DDB7530F20C6}"/>
              </a:ext>
            </a:extLst>
          </p:cNvPr>
          <p:cNvSpPr>
            <a:spLocks noGrp="1"/>
          </p:cNvSpPr>
          <p:nvPr>
            <p:ph type="body" sz="quarter" idx="13" hasCustomPrompt="1"/>
          </p:nvPr>
        </p:nvSpPr>
        <p:spPr>
          <a:xfrm>
            <a:off x="550800" y="4082400"/>
            <a:ext cx="5544000" cy="385200"/>
          </a:xfrm>
        </p:spPr>
        <p:txBody>
          <a:bodyPr wrap="square"/>
          <a:lstStyle>
            <a:lvl1pPr algn="l">
              <a:buNone/>
              <a:defRPr sz="2000">
                <a:solidFill>
                  <a:schemeClr val="bg2"/>
                </a:solidFill>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dirty="0"/>
              <a:t>Your subtitle goes here</a:t>
            </a:r>
            <a:endParaRPr lang="en-GB" dirty="0"/>
          </a:p>
        </p:txBody>
      </p:sp>
      <p:sp>
        <p:nvSpPr>
          <p:cNvPr id="10" name="Text Placeholder 23">
            <a:extLst>
              <a:ext uri="{FF2B5EF4-FFF2-40B4-BE49-F238E27FC236}">
                <a16:creationId xmlns:a16="http://schemas.microsoft.com/office/drawing/2014/main" id="{482D0E2E-D3E6-C042-906B-A9DFCE3B361A}"/>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34229639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Slide image righ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DB653D7E-38AC-9DB7-517A-D1AFA883362D}"/>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2" name="Title 1">
            <a:extLst>
              <a:ext uri="{FF2B5EF4-FFF2-40B4-BE49-F238E27FC236}">
                <a16:creationId xmlns:a16="http://schemas.microsoft.com/office/drawing/2014/main" id="{D388B43B-1353-95F2-4199-B82F3277F10E}"/>
              </a:ext>
            </a:extLst>
          </p:cNvPr>
          <p:cNvSpPr>
            <a:spLocks noGrp="1"/>
          </p:cNvSpPr>
          <p:nvPr>
            <p:ph type="title" hasCustomPrompt="1"/>
          </p:nvPr>
        </p:nvSpPr>
        <p:spPr>
          <a:xfrm>
            <a:off x="550800" y="2156400"/>
            <a:ext cx="5205600" cy="1800000"/>
          </a:xfrm>
        </p:spPr>
        <p:txBody>
          <a:bodyPr wrap="square" anchor="b"/>
          <a:lstStyle>
            <a:lvl1pPr algn="l">
              <a:defRPr sz="4400"/>
            </a:lvl1pPr>
          </a:lstStyle>
          <a:p>
            <a:r>
              <a:rPr lang="pl-PL" dirty="0"/>
              <a:t>Your title goes here</a:t>
            </a:r>
            <a:endParaRPr lang="en-GB" dirty="0"/>
          </a:p>
        </p:txBody>
      </p:sp>
      <p:sp>
        <p:nvSpPr>
          <p:cNvPr id="3" name="Date Placeholder 2">
            <a:extLst>
              <a:ext uri="{FF2B5EF4-FFF2-40B4-BE49-F238E27FC236}">
                <a16:creationId xmlns:a16="http://schemas.microsoft.com/office/drawing/2014/main" id="{26A127BE-1D97-3190-8873-E418795FC51C}"/>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FE183EF2-4E12-D0FA-A14B-AE9A6BCFD702}"/>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8CB51C72-9365-3722-30EE-1604124FB056}"/>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7" name="Text Placeholder 6">
            <a:extLst>
              <a:ext uri="{FF2B5EF4-FFF2-40B4-BE49-F238E27FC236}">
                <a16:creationId xmlns:a16="http://schemas.microsoft.com/office/drawing/2014/main" id="{0D0DBAA3-901D-3849-F21F-6C7FEA8C45ED}"/>
              </a:ext>
            </a:extLst>
          </p:cNvPr>
          <p:cNvSpPr>
            <a:spLocks noGrp="1"/>
          </p:cNvSpPr>
          <p:nvPr>
            <p:ph type="body" sz="quarter" idx="13" hasCustomPrompt="1"/>
          </p:nvPr>
        </p:nvSpPr>
        <p:spPr>
          <a:xfrm>
            <a:off x="550800" y="4082400"/>
            <a:ext cx="5205600" cy="385200"/>
          </a:xfrm>
        </p:spPr>
        <p:txBody>
          <a:bodyPr wrap="square"/>
          <a:lstStyle>
            <a:lvl1pPr algn="l">
              <a:buNone/>
              <a:defRPr sz="2000">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dirty="0"/>
              <a:t>Your subtitle goes here</a:t>
            </a:r>
            <a:endParaRPr lang="en-GB" dirty="0"/>
          </a:p>
        </p:txBody>
      </p:sp>
      <p:sp>
        <p:nvSpPr>
          <p:cNvPr id="10" name="Text Placeholder 23">
            <a:extLst>
              <a:ext uri="{FF2B5EF4-FFF2-40B4-BE49-F238E27FC236}">
                <a16:creationId xmlns:a16="http://schemas.microsoft.com/office/drawing/2014/main" id="{FF63D903-0464-31AE-7280-35780565D522}"/>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16138593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Section Divider middle left">
    <p:bg>
      <p:bgPr>
        <a:solidFill>
          <a:schemeClr val="bg2">
            <a:lumMod val="95000"/>
          </a:schemeClr>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9B96AB-DB92-ED47-5FD6-786D8942E49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2AEF0EE-66E3-0C84-D3C6-7ABAF8BEE56D}"/>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605433E1-D02B-C16D-690E-C0F7EF9AD0BD}"/>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6" name="Title 1">
            <a:extLst>
              <a:ext uri="{FF2B5EF4-FFF2-40B4-BE49-F238E27FC236}">
                <a16:creationId xmlns:a16="http://schemas.microsoft.com/office/drawing/2014/main" id="{6F73DEEC-03F7-97C2-EAB0-6CC4FEC019A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dirty="0"/>
              <a:t>Section divider goes here</a:t>
            </a:r>
            <a:endParaRPr lang="en-GB" dirty="0"/>
          </a:p>
        </p:txBody>
      </p:sp>
    </p:spTree>
    <p:extLst>
      <p:ext uri="{BB962C8B-B14F-4D97-AF65-F5344CB8AC3E}">
        <p14:creationId xmlns:p14="http://schemas.microsoft.com/office/powerpoint/2010/main" val="25161740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61DE8-C791-C6C8-F366-0C06DB6D7F40}"/>
              </a:ext>
            </a:extLst>
          </p:cNvPr>
          <p:cNvSpPr>
            <a:spLocks noGrp="1"/>
          </p:cNvSpPr>
          <p:nvPr>
            <p:ph type="title" hasCustomPrompt="1"/>
          </p:nvPr>
        </p:nvSpPr>
        <p:spPr/>
        <p:txBody>
          <a:bodyPr/>
          <a:lstStyle/>
          <a:p>
            <a:r>
              <a:rPr lang="en-US" dirty="0"/>
              <a:t>Your title goes here</a:t>
            </a:r>
            <a:endParaRPr lang="en-GB" dirty="0"/>
          </a:p>
        </p:txBody>
      </p:sp>
      <p:sp>
        <p:nvSpPr>
          <p:cNvPr id="3" name="Date Placeholder 2">
            <a:extLst>
              <a:ext uri="{FF2B5EF4-FFF2-40B4-BE49-F238E27FC236}">
                <a16:creationId xmlns:a16="http://schemas.microsoft.com/office/drawing/2014/main" id="{D00850DD-7D05-D906-D8A4-7FFCA99D5C79}"/>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E6E99C29-D173-D789-38BF-7DF1218E03F0}"/>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327A5E2B-B11B-C848-553C-9424CC5F2EAC}"/>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68145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image righ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DB653D7E-38AC-9DB7-517A-D1AFA883362D}"/>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en-GB" noProof="0" dirty="0"/>
              <a:t>Click on the icon to add a picture</a:t>
            </a:r>
          </a:p>
        </p:txBody>
      </p:sp>
      <p:sp>
        <p:nvSpPr>
          <p:cNvPr id="2" name="Title 1">
            <a:extLst>
              <a:ext uri="{FF2B5EF4-FFF2-40B4-BE49-F238E27FC236}">
                <a16:creationId xmlns:a16="http://schemas.microsoft.com/office/drawing/2014/main" id="{D388B43B-1353-95F2-4199-B82F3277F10E}"/>
              </a:ext>
            </a:extLst>
          </p:cNvPr>
          <p:cNvSpPr>
            <a:spLocks noGrp="1"/>
          </p:cNvSpPr>
          <p:nvPr>
            <p:ph type="title" hasCustomPrompt="1"/>
          </p:nvPr>
        </p:nvSpPr>
        <p:spPr>
          <a:xfrm>
            <a:off x="550800" y="2156400"/>
            <a:ext cx="5205600" cy="1800000"/>
          </a:xfrm>
        </p:spPr>
        <p:txBody>
          <a:bodyPr wrap="square" anchor="b"/>
          <a:lstStyle>
            <a:lvl1pPr algn="l">
              <a:defRPr sz="4400"/>
            </a:lvl1pPr>
          </a:lstStyle>
          <a:p>
            <a:r>
              <a:rPr lang="en-GB" noProof="0" dirty="0"/>
              <a:t>Your title goes here</a:t>
            </a:r>
          </a:p>
        </p:txBody>
      </p:sp>
      <p:sp>
        <p:nvSpPr>
          <p:cNvPr id="3" name="Date Placeholder 2">
            <a:extLst>
              <a:ext uri="{FF2B5EF4-FFF2-40B4-BE49-F238E27FC236}">
                <a16:creationId xmlns:a16="http://schemas.microsoft.com/office/drawing/2014/main" id="{26A127BE-1D97-3190-8873-E418795FC51C}"/>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FE183EF2-4E12-D0FA-A14B-AE9A6BCFD702}"/>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8CB51C72-9365-3722-30EE-1604124FB056}"/>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7" name="Text Placeholder 6">
            <a:extLst>
              <a:ext uri="{FF2B5EF4-FFF2-40B4-BE49-F238E27FC236}">
                <a16:creationId xmlns:a16="http://schemas.microsoft.com/office/drawing/2014/main" id="{0D0DBAA3-901D-3849-F21F-6C7FEA8C45ED}"/>
              </a:ext>
            </a:extLst>
          </p:cNvPr>
          <p:cNvSpPr>
            <a:spLocks noGrp="1"/>
          </p:cNvSpPr>
          <p:nvPr>
            <p:ph type="body" sz="quarter" idx="13" hasCustomPrompt="1"/>
          </p:nvPr>
        </p:nvSpPr>
        <p:spPr>
          <a:xfrm>
            <a:off x="550800" y="4082400"/>
            <a:ext cx="5205600" cy="385200"/>
          </a:xfrm>
        </p:spPr>
        <p:txBody>
          <a:bodyPr wrap="square"/>
          <a:lstStyle>
            <a:lvl1pPr algn="l">
              <a:buNone/>
              <a:defRPr sz="2000">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en-GB" noProof="0" dirty="0"/>
              <a:t>Your subtitle goes here</a:t>
            </a:r>
          </a:p>
        </p:txBody>
      </p:sp>
      <p:sp>
        <p:nvSpPr>
          <p:cNvPr id="10" name="Text Placeholder 23">
            <a:extLst>
              <a:ext uri="{FF2B5EF4-FFF2-40B4-BE49-F238E27FC236}">
                <a16:creationId xmlns:a16="http://schemas.microsoft.com/office/drawing/2014/main" id="{FF63D903-0464-31AE-7280-35780565D522}"/>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304890059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a:xfrm>
            <a:off x="550800" y="464400"/>
            <a:ext cx="11091600" cy="1051200"/>
          </a:xfrm>
        </p:spPr>
        <p:txBody>
          <a:bodyPr/>
          <a:lstStyle>
            <a:lvl1pPr algn="l">
              <a:defRPr sz="3200" spc="-50" baseline="0"/>
            </a:lvl1pPr>
          </a:lstStyle>
          <a:p>
            <a:r>
              <a:rPr lang="en-US" dirty="0"/>
              <a:t>Your title goes here</a:t>
            </a:r>
            <a:endParaRPr lang="en-GB" dirty="0"/>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a:extLst>
              <a:ext uri="{FF2B5EF4-FFF2-40B4-BE49-F238E27FC236}">
                <a16:creationId xmlns:a16="http://schemas.microsoft.com/office/drawing/2014/main" id="{900BFF1E-6C4A-8E27-C644-0513E34AF1ED}"/>
              </a:ext>
            </a:extLst>
          </p:cNvPr>
          <p:cNvSpPr>
            <a:spLocks noGrp="1"/>
          </p:cNvSpPr>
          <p:nvPr>
            <p:ph type="dt" sz="half" idx="10"/>
          </p:nvPr>
        </p:nvSpPr>
        <p:spPr/>
        <p:txBody>
          <a:bodyPr/>
          <a:lstStyle/>
          <a:p>
            <a:r>
              <a:rPr lang="en-US" dirty="0"/>
              <a:t>20/08/2024</a:t>
            </a:r>
            <a:endParaRPr lang="en-GB" dirty="0"/>
          </a:p>
        </p:txBody>
      </p:sp>
      <p:sp>
        <p:nvSpPr>
          <p:cNvPr id="8" name="Footer Placeholder 7">
            <a:extLst>
              <a:ext uri="{FF2B5EF4-FFF2-40B4-BE49-F238E27FC236}">
                <a16:creationId xmlns:a16="http://schemas.microsoft.com/office/drawing/2014/main" id="{B6A4BC0D-23C1-996D-9C79-558E067D654D}"/>
              </a:ext>
            </a:extLst>
          </p:cNvPr>
          <p:cNvSpPr>
            <a:spLocks noGrp="1"/>
          </p:cNvSpPr>
          <p:nvPr>
            <p:ph type="ftr" sz="quarter" idx="11"/>
          </p:nvPr>
        </p:nvSpPr>
        <p:spPr/>
        <p:txBody>
          <a:bodyPr/>
          <a:lstStyle/>
          <a:p>
            <a:r>
              <a:rPr lang="en-GB" dirty="0"/>
              <a:t>Name Namesson – Information class: Confidential (C3)</a:t>
            </a:r>
          </a:p>
        </p:txBody>
      </p:sp>
      <p:sp>
        <p:nvSpPr>
          <p:cNvPr id="9" name="Slide Number Placeholder 8">
            <a:extLst>
              <a:ext uri="{FF2B5EF4-FFF2-40B4-BE49-F238E27FC236}">
                <a16:creationId xmlns:a16="http://schemas.microsoft.com/office/drawing/2014/main" id="{17005A8D-2504-EC0B-B968-CAEF5F65C839}"/>
              </a:ext>
            </a:extLst>
          </p:cNvPr>
          <p:cNvSpPr>
            <a:spLocks noGrp="1"/>
          </p:cNvSpPr>
          <p:nvPr>
            <p:ph type="sldNum" sz="quarter" idx="12"/>
          </p:nvPr>
        </p:nvSpPr>
        <p:spPr/>
        <p:txBody>
          <a:bodyPr/>
          <a:lstStyle/>
          <a:p>
            <a:fld id="{1E8D132F-CB07-4565-AFAB-8119C0738F44}" type="slidenum">
              <a:rPr lang="en-GB" smtClean="0"/>
              <a:pPr/>
              <a:t>‹#›</a:t>
            </a:fld>
            <a:endParaRPr lang="en-GB" dirty="0"/>
          </a:p>
        </p:txBody>
      </p:sp>
    </p:spTree>
    <p:extLst>
      <p:ext uri="{BB962C8B-B14F-4D97-AF65-F5344CB8AC3E}">
        <p14:creationId xmlns:p14="http://schemas.microsoft.com/office/powerpoint/2010/main" val="5281150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le and Content an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p:txBody>
          <a:bodyPr/>
          <a:lstStyle>
            <a:lvl1pPr>
              <a:defRPr sz="3200" spc="-50" baseline="0"/>
            </a:lvl1pPr>
          </a:lstStyle>
          <a:p>
            <a:r>
              <a:rPr lang="en-US" dirty="0"/>
              <a:t>Your title goes here</a:t>
            </a:r>
            <a:endParaRPr lang="en-GB" dirty="0"/>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0419AE2-B38A-B301-EAE1-99298EFA92A6}"/>
              </a:ext>
            </a:extLst>
          </p:cNvPr>
          <p:cNvSpPr>
            <a:spLocks noGrp="1"/>
          </p:cNvSpPr>
          <p:nvPr>
            <p:ph type="dt" sz="half" idx="10"/>
          </p:nvPr>
        </p:nvSpPr>
        <p:spPr/>
        <p:txBody>
          <a:bodyPr/>
          <a:lstStyle/>
          <a:p>
            <a:r>
              <a:rPr lang="en-US" dirty="0"/>
              <a:t>20/08/2024</a:t>
            </a:r>
            <a:endParaRPr lang="en-GB" dirty="0"/>
          </a:p>
        </p:txBody>
      </p:sp>
      <p:sp>
        <p:nvSpPr>
          <p:cNvPr id="5" name="Footer Placeholder 4">
            <a:extLst>
              <a:ext uri="{FF2B5EF4-FFF2-40B4-BE49-F238E27FC236}">
                <a16:creationId xmlns:a16="http://schemas.microsoft.com/office/drawing/2014/main" id="{E1BD27DF-AE84-8A73-D462-5D6359F1DEFB}"/>
              </a:ext>
            </a:extLst>
          </p:cNvPr>
          <p:cNvSpPr>
            <a:spLocks noGrp="1"/>
          </p:cNvSpPr>
          <p:nvPr>
            <p:ph type="ftr" sz="quarter" idx="11"/>
          </p:nvPr>
        </p:nvSpPr>
        <p:spPr/>
        <p:txBody>
          <a:bodyPr/>
          <a:lstStyle/>
          <a:p>
            <a:r>
              <a:rPr lang="en-GB" dirty="0"/>
              <a:t>Name Namesson – Information class: Confidential (C3)</a:t>
            </a:r>
          </a:p>
        </p:txBody>
      </p:sp>
      <p:sp>
        <p:nvSpPr>
          <p:cNvPr id="6" name="Slide Number Placeholder 5">
            <a:extLst>
              <a:ext uri="{FF2B5EF4-FFF2-40B4-BE49-F238E27FC236}">
                <a16:creationId xmlns:a16="http://schemas.microsoft.com/office/drawing/2014/main" id="{6D202F51-2BDF-C6D7-89F8-57E670F7EE7A}"/>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9" name="Text Placeholder 8">
            <a:extLst>
              <a:ext uri="{FF2B5EF4-FFF2-40B4-BE49-F238E27FC236}">
                <a16:creationId xmlns:a16="http://schemas.microsoft.com/office/drawing/2014/main" id="{D854A19E-6D9A-8804-3E4A-F4829E2087A3}"/>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1587641948"/>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dirty="0"/>
              <a:t>Your title goes here</a:t>
            </a:r>
            <a:endParaRPr lang="en-GB" dirty="0"/>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dirty="0"/>
              <a:t>20/08/2024</a:t>
            </a:r>
            <a:endParaRPr lang="en-GB" dirty="0"/>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dirty="0"/>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498603110"/>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wo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dirty="0"/>
              <a:t>Your title goes here</a:t>
            </a:r>
            <a:endParaRPr lang="en-GB" dirty="0"/>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dirty="0"/>
              <a:t>20/08/2024</a:t>
            </a:r>
            <a:endParaRPr lang="en-GB" dirty="0"/>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dirty="0"/>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12" name="Text Placeholder 11">
            <a:extLst>
              <a:ext uri="{FF2B5EF4-FFF2-40B4-BE49-F238E27FC236}">
                <a16:creationId xmlns:a16="http://schemas.microsoft.com/office/drawing/2014/main" id="{ADB688EA-3E77-B6D4-8842-B97983C22093}"/>
              </a:ext>
            </a:extLst>
          </p:cNvPr>
          <p:cNvSpPr>
            <a:spLocks noGrp="1"/>
          </p:cNvSpPr>
          <p:nvPr>
            <p:ph type="body" sz="quarter" idx="13" hasCustomPrompt="1"/>
          </p:nvPr>
        </p:nvSpPr>
        <p:spPr>
          <a:xfrm>
            <a:off x="5508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3" name="Text Placeholder 11">
            <a:extLst>
              <a:ext uri="{FF2B5EF4-FFF2-40B4-BE49-F238E27FC236}">
                <a16:creationId xmlns:a16="http://schemas.microsoft.com/office/drawing/2014/main" id="{C023E673-12C9-C707-270B-476E73107E1E}"/>
              </a:ext>
            </a:extLst>
          </p:cNvPr>
          <p:cNvSpPr>
            <a:spLocks noGrp="1"/>
          </p:cNvSpPr>
          <p:nvPr>
            <p:ph type="body" sz="quarter" idx="14" hasCustomPrompt="1"/>
          </p:nvPr>
        </p:nvSpPr>
        <p:spPr>
          <a:xfrm>
            <a:off x="64584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1319631456"/>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wo Content and Heading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lvl1pPr algn="l">
              <a:defRPr/>
            </a:lvl1pPr>
          </a:lstStyle>
          <a:p>
            <a:r>
              <a:rPr lang="en-US" dirty="0"/>
              <a:t>Your title goes here</a:t>
            </a:r>
            <a:endParaRPr lang="en-GB" dirty="0"/>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110916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dirty="0"/>
              <a:t>20/08/2024</a:t>
            </a:r>
            <a:endParaRPr lang="en-GB" dirty="0"/>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dirty="0"/>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8" name="Content Placeholder 2">
            <a:extLst>
              <a:ext uri="{FF2B5EF4-FFF2-40B4-BE49-F238E27FC236}">
                <a16:creationId xmlns:a16="http://schemas.microsoft.com/office/drawing/2014/main" id="{F9024073-641A-325C-756C-87407E4E6C68}"/>
              </a:ext>
            </a:extLst>
          </p:cNvPr>
          <p:cNvSpPr>
            <a:spLocks noGrp="1"/>
          </p:cNvSpPr>
          <p:nvPr>
            <p:ph sz="half" idx="15" hasCustomPrompt="1"/>
          </p:nvPr>
        </p:nvSpPr>
        <p:spPr>
          <a:xfrm>
            <a:off x="550800" y="4306025"/>
            <a:ext cx="110916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11">
            <a:extLst>
              <a:ext uri="{FF2B5EF4-FFF2-40B4-BE49-F238E27FC236}">
                <a16:creationId xmlns:a16="http://schemas.microsoft.com/office/drawing/2014/main" id="{558C7CA3-8C6D-AC93-7F1A-1D9B831A81D2}"/>
              </a:ext>
            </a:extLst>
          </p:cNvPr>
          <p:cNvSpPr>
            <a:spLocks noGrp="1"/>
          </p:cNvSpPr>
          <p:nvPr>
            <p:ph type="body" sz="quarter" idx="17" hasCustomPrompt="1"/>
          </p:nvPr>
        </p:nvSpPr>
        <p:spPr>
          <a:xfrm>
            <a:off x="550800" y="3988963"/>
            <a:ext cx="110916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7" name="Text Placeholder 8">
            <a:extLst>
              <a:ext uri="{FF2B5EF4-FFF2-40B4-BE49-F238E27FC236}">
                <a16:creationId xmlns:a16="http://schemas.microsoft.com/office/drawing/2014/main" id="{CCB1A503-9DF2-BAFC-F061-469EE3BC1EBA}"/>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3788103165"/>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9A82D-8CE6-820D-0CC1-2FBAF41CCDDB}"/>
              </a:ext>
            </a:extLst>
          </p:cNvPr>
          <p:cNvSpPr>
            <a:spLocks noGrp="1"/>
          </p:cNvSpPr>
          <p:nvPr>
            <p:ph type="title" hasCustomPrompt="1"/>
          </p:nvPr>
        </p:nvSpPr>
        <p:spPr/>
        <p:txBody>
          <a:bodyPr/>
          <a:lstStyle/>
          <a:p>
            <a:r>
              <a:rPr lang="en-US" dirty="0"/>
              <a:t>Your title goes here</a:t>
            </a:r>
            <a:endParaRPr lang="en-GB" dirty="0"/>
          </a:p>
        </p:txBody>
      </p:sp>
      <p:sp>
        <p:nvSpPr>
          <p:cNvPr id="3" name="Date Placeholder 2">
            <a:extLst>
              <a:ext uri="{FF2B5EF4-FFF2-40B4-BE49-F238E27FC236}">
                <a16:creationId xmlns:a16="http://schemas.microsoft.com/office/drawing/2014/main" id="{4DDEA22C-E456-D802-CD0A-D47C61EEC4C0}"/>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1B25B094-8723-E706-BA4E-815893B4DB97}"/>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9FBF5DF8-4CD0-19C7-4753-76C97F602786}"/>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17" name="Content Placeholder 16">
            <a:extLst>
              <a:ext uri="{FF2B5EF4-FFF2-40B4-BE49-F238E27FC236}">
                <a16:creationId xmlns:a16="http://schemas.microsoft.com/office/drawing/2014/main" id="{5C4E8175-3E71-FEF8-9F48-80263B5330D0}"/>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Content Placeholder 16">
            <a:extLst>
              <a:ext uri="{FF2B5EF4-FFF2-40B4-BE49-F238E27FC236}">
                <a16:creationId xmlns:a16="http://schemas.microsoft.com/office/drawing/2014/main" id="{64ED9DD6-6A3D-B79A-78FA-ADF01FFE19D6}"/>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Content Placeholder 16">
            <a:extLst>
              <a:ext uri="{FF2B5EF4-FFF2-40B4-BE49-F238E27FC236}">
                <a16:creationId xmlns:a16="http://schemas.microsoft.com/office/drawing/2014/main" id="{9F803A0E-A097-7FA3-2F17-50671B091D3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2273903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3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37C4A-AB6B-CDA3-E44D-03002E5C7B78}"/>
              </a:ext>
            </a:extLst>
          </p:cNvPr>
          <p:cNvSpPr>
            <a:spLocks noGrp="1"/>
          </p:cNvSpPr>
          <p:nvPr>
            <p:ph type="title" hasCustomPrompt="1"/>
          </p:nvPr>
        </p:nvSpPr>
        <p:spPr>
          <a:xfrm>
            <a:off x="550800" y="464400"/>
            <a:ext cx="11091600" cy="1051200"/>
          </a:xfrm>
        </p:spPr>
        <p:txBody>
          <a:bodyPr/>
          <a:lstStyle>
            <a:lvl1pPr algn="l">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BA1C59E8-42C5-CF26-AABD-523DF47AE0C7}"/>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64F9A038-12A6-8E16-CDF4-537FD1F9820A}"/>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9B60A7E5-78D5-0EE1-9AB4-838749F8EA4F}"/>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14" name="Content Placeholder 13">
            <a:extLst>
              <a:ext uri="{FF2B5EF4-FFF2-40B4-BE49-F238E27FC236}">
                <a16:creationId xmlns:a16="http://schemas.microsoft.com/office/drawing/2014/main" id="{309A14CF-396D-A589-2B81-A178666A4BE1}"/>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Content Placeholder 13">
            <a:extLst>
              <a:ext uri="{FF2B5EF4-FFF2-40B4-BE49-F238E27FC236}">
                <a16:creationId xmlns:a16="http://schemas.microsoft.com/office/drawing/2014/main" id="{8CF97940-B186-66B0-28AE-36C2D657ACCB}"/>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Content Placeholder 13">
            <a:extLst>
              <a:ext uri="{FF2B5EF4-FFF2-40B4-BE49-F238E27FC236}">
                <a16:creationId xmlns:a16="http://schemas.microsoft.com/office/drawing/2014/main" id="{337DD3D2-1233-2325-00AB-D5798DB6CD6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C37646AF-BA0D-9AA5-4568-2B2D26AF5BF3}"/>
              </a:ext>
            </a:extLst>
          </p:cNvPr>
          <p:cNvSpPr>
            <a:spLocks noGrp="1"/>
          </p:cNvSpPr>
          <p:nvPr>
            <p:ph type="body" sz="quarter" idx="16"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9" name="Text Placeholder 17">
            <a:extLst>
              <a:ext uri="{FF2B5EF4-FFF2-40B4-BE49-F238E27FC236}">
                <a16:creationId xmlns:a16="http://schemas.microsoft.com/office/drawing/2014/main" id="{3ACBE83C-D0E2-DB2B-91CF-B60B57635F57}"/>
              </a:ext>
            </a:extLst>
          </p:cNvPr>
          <p:cNvSpPr>
            <a:spLocks noGrp="1"/>
          </p:cNvSpPr>
          <p:nvPr>
            <p:ph type="body" sz="quarter" idx="17" hasCustomPrompt="1"/>
          </p:nvPr>
        </p:nvSpPr>
        <p:spPr>
          <a:xfrm>
            <a:off x="43632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20" name="Text Placeholder 17">
            <a:extLst>
              <a:ext uri="{FF2B5EF4-FFF2-40B4-BE49-F238E27FC236}">
                <a16:creationId xmlns:a16="http://schemas.microsoft.com/office/drawing/2014/main" id="{4AEFD925-AAB9-DB44-4452-FB00BBCB593B}"/>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154626875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57EC-A674-6570-2A9A-27C55F9AEC9C}"/>
              </a:ext>
            </a:extLst>
          </p:cNvPr>
          <p:cNvSpPr>
            <a:spLocks noGrp="1"/>
          </p:cNvSpPr>
          <p:nvPr>
            <p:ph type="title" hasCustomPrompt="1"/>
          </p:nvPr>
        </p:nvSpPr>
        <p:spPr>
          <a:xfrm>
            <a:off x="550800" y="464400"/>
            <a:ext cx="11091600" cy="1051200"/>
          </a:xfrm>
        </p:spPr>
        <p:txBody>
          <a:bodyPr/>
          <a:lstStyle/>
          <a:p>
            <a:r>
              <a:rPr lang="en-US" dirty="0"/>
              <a:t>Your title goes here</a:t>
            </a:r>
            <a:endParaRPr lang="en-GB" dirty="0"/>
          </a:p>
        </p:txBody>
      </p:sp>
      <p:sp>
        <p:nvSpPr>
          <p:cNvPr id="3" name="Date Placeholder 2">
            <a:extLst>
              <a:ext uri="{FF2B5EF4-FFF2-40B4-BE49-F238E27FC236}">
                <a16:creationId xmlns:a16="http://schemas.microsoft.com/office/drawing/2014/main" id="{6E8BA8E6-8424-8E45-E6ED-61D3A746544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96B80EE2-91FD-454D-74D4-9033575BF56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B64FC976-1637-815E-C332-48DCFAF54C26}"/>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6" name="Content Placeholder 16">
            <a:extLst>
              <a:ext uri="{FF2B5EF4-FFF2-40B4-BE49-F238E27FC236}">
                <a16:creationId xmlns:a16="http://schemas.microsoft.com/office/drawing/2014/main" id="{34278614-9537-ED65-DC02-8A38A1B11E64}"/>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16">
            <a:extLst>
              <a:ext uri="{FF2B5EF4-FFF2-40B4-BE49-F238E27FC236}">
                <a16:creationId xmlns:a16="http://schemas.microsoft.com/office/drawing/2014/main" id="{005E8321-BBDE-871A-48C8-736843B28169}"/>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16">
            <a:extLst>
              <a:ext uri="{FF2B5EF4-FFF2-40B4-BE49-F238E27FC236}">
                <a16:creationId xmlns:a16="http://schemas.microsoft.com/office/drawing/2014/main" id="{2ADDD902-7B61-6873-C753-AA8682869975}"/>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Placeholder 16">
            <a:extLst>
              <a:ext uri="{FF2B5EF4-FFF2-40B4-BE49-F238E27FC236}">
                <a16:creationId xmlns:a16="http://schemas.microsoft.com/office/drawing/2014/main" id="{B15A3D25-D62D-B1F0-ECED-A16D16FFF34D}"/>
              </a:ext>
            </a:extLst>
          </p:cNvPr>
          <p:cNvSpPr>
            <a:spLocks noGrp="1"/>
          </p:cNvSpPr>
          <p:nvPr>
            <p:ph sz="quarter" idx="16"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8947252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4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2382-E1C8-CC70-2145-52CEA11DCDA7}"/>
              </a:ext>
            </a:extLst>
          </p:cNvPr>
          <p:cNvSpPr>
            <a:spLocks noGrp="1"/>
          </p:cNvSpPr>
          <p:nvPr>
            <p:ph type="title" hasCustomPrompt="1"/>
          </p:nvPr>
        </p:nvSpPr>
        <p:spPr/>
        <p:txBody>
          <a:bodyPr/>
          <a:lstStyle/>
          <a:p>
            <a:r>
              <a:rPr lang="en-US" dirty="0"/>
              <a:t>Your title goes here</a:t>
            </a:r>
            <a:endParaRPr lang="en-GB" dirty="0"/>
          </a:p>
        </p:txBody>
      </p:sp>
      <p:sp>
        <p:nvSpPr>
          <p:cNvPr id="3" name="Date Placeholder 2">
            <a:extLst>
              <a:ext uri="{FF2B5EF4-FFF2-40B4-BE49-F238E27FC236}">
                <a16:creationId xmlns:a16="http://schemas.microsoft.com/office/drawing/2014/main" id="{0F53A454-1295-74E8-B2E8-8D4EA5E6BECC}"/>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7EFA8226-F858-379D-52D6-8D15A892BF55}"/>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B148D99-D54B-ED49-7386-176796ADBF78}"/>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6" name="Text Placeholder 17">
            <a:extLst>
              <a:ext uri="{FF2B5EF4-FFF2-40B4-BE49-F238E27FC236}">
                <a16:creationId xmlns:a16="http://schemas.microsoft.com/office/drawing/2014/main" id="{85F540AC-0E0C-08F7-C0FF-D120E482A1C0}"/>
              </a:ext>
            </a:extLst>
          </p:cNvPr>
          <p:cNvSpPr>
            <a:spLocks noGrp="1"/>
          </p:cNvSpPr>
          <p:nvPr>
            <p:ph type="body" sz="quarter" idx="16" hasCustomPrompt="1"/>
          </p:nvPr>
        </p:nvSpPr>
        <p:spPr>
          <a:xfrm>
            <a:off x="5508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7" name="Content Placeholder 16">
            <a:extLst>
              <a:ext uri="{FF2B5EF4-FFF2-40B4-BE49-F238E27FC236}">
                <a16:creationId xmlns:a16="http://schemas.microsoft.com/office/drawing/2014/main" id="{36A92E55-7C49-2121-4E12-AE2C776D92C0}"/>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16">
            <a:extLst>
              <a:ext uri="{FF2B5EF4-FFF2-40B4-BE49-F238E27FC236}">
                <a16:creationId xmlns:a16="http://schemas.microsoft.com/office/drawing/2014/main" id="{E1110746-4811-A957-6C78-ECEB07286368}"/>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Placeholder 16">
            <a:extLst>
              <a:ext uri="{FF2B5EF4-FFF2-40B4-BE49-F238E27FC236}">
                <a16:creationId xmlns:a16="http://schemas.microsoft.com/office/drawing/2014/main" id="{05A0159F-6E78-22F4-CE20-451F4E6A0A27}"/>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16">
            <a:extLst>
              <a:ext uri="{FF2B5EF4-FFF2-40B4-BE49-F238E27FC236}">
                <a16:creationId xmlns:a16="http://schemas.microsoft.com/office/drawing/2014/main" id="{4BA1E00A-A0A1-0AC8-E1E8-6C591A010573}"/>
              </a:ext>
            </a:extLst>
          </p:cNvPr>
          <p:cNvSpPr>
            <a:spLocks noGrp="1"/>
          </p:cNvSpPr>
          <p:nvPr>
            <p:ph sz="quarter" idx="17"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17">
            <a:extLst>
              <a:ext uri="{FF2B5EF4-FFF2-40B4-BE49-F238E27FC236}">
                <a16:creationId xmlns:a16="http://schemas.microsoft.com/office/drawing/2014/main" id="{03E77D0D-FED6-5549-0462-9F46755E0C56}"/>
              </a:ext>
            </a:extLst>
          </p:cNvPr>
          <p:cNvSpPr>
            <a:spLocks noGrp="1"/>
          </p:cNvSpPr>
          <p:nvPr>
            <p:ph type="body" sz="quarter" idx="18" hasCustomPrompt="1"/>
          </p:nvPr>
        </p:nvSpPr>
        <p:spPr>
          <a:xfrm>
            <a:off x="34104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2" name="Text Placeholder 17">
            <a:extLst>
              <a:ext uri="{FF2B5EF4-FFF2-40B4-BE49-F238E27FC236}">
                <a16:creationId xmlns:a16="http://schemas.microsoft.com/office/drawing/2014/main" id="{B05362F8-178B-035B-C759-BD7D7BABE74A}"/>
              </a:ext>
            </a:extLst>
          </p:cNvPr>
          <p:cNvSpPr>
            <a:spLocks noGrp="1"/>
          </p:cNvSpPr>
          <p:nvPr>
            <p:ph type="body" sz="quarter" idx="19" hasCustomPrompt="1"/>
          </p:nvPr>
        </p:nvSpPr>
        <p:spPr>
          <a:xfrm>
            <a:off x="62700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3" name="Text Placeholder 17">
            <a:extLst>
              <a:ext uri="{FF2B5EF4-FFF2-40B4-BE49-F238E27FC236}">
                <a16:creationId xmlns:a16="http://schemas.microsoft.com/office/drawing/2014/main" id="{9EAB3788-5791-47DC-8416-9167E86629D0}"/>
              </a:ext>
            </a:extLst>
          </p:cNvPr>
          <p:cNvSpPr>
            <a:spLocks noGrp="1"/>
          </p:cNvSpPr>
          <p:nvPr>
            <p:ph type="body" sz="quarter" idx="20" hasCustomPrompt="1"/>
          </p:nvPr>
        </p:nvSpPr>
        <p:spPr>
          <a:xfrm>
            <a:off x="91296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63323150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4 Content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819-8CC3-FA64-132B-71AA9CE640A0}"/>
              </a:ext>
            </a:extLst>
          </p:cNvPr>
          <p:cNvSpPr>
            <a:spLocks noGrp="1"/>
          </p:cNvSpPr>
          <p:nvPr>
            <p:ph type="title" hasCustomPrompt="1"/>
          </p:nvPr>
        </p:nvSpPr>
        <p:spPr>
          <a:xfrm>
            <a:off x="550800" y="464400"/>
            <a:ext cx="11091600" cy="1051200"/>
          </a:xfrm>
        </p:spPr>
        <p:txBody>
          <a:bodyPr/>
          <a:lstStyle/>
          <a:p>
            <a:r>
              <a:rPr lang="en-US" dirty="0"/>
              <a:t>Your title goes here</a:t>
            </a:r>
            <a:endParaRPr lang="en-GB" dirty="0"/>
          </a:p>
        </p:txBody>
      </p:sp>
      <p:sp>
        <p:nvSpPr>
          <p:cNvPr id="3" name="Date Placeholder 2">
            <a:extLst>
              <a:ext uri="{FF2B5EF4-FFF2-40B4-BE49-F238E27FC236}">
                <a16:creationId xmlns:a16="http://schemas.microsoft.com/office/drawing/2014/main" id="{4C692312-ACC2-324F-5142-AEA9C6D91762}"/>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67102109-A0D5-8A48-C1E7-2C6709459064}"/>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C2E24EFA-10EE-12B1-8374-E8ACBA7BC954}"/>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6" name="Content Placeholder 2">
            <a:extLst>
              <a:ext uri="{FF2B5EF4-FFF2-40B4-BE49-F238E27FC236}">
                <a16:creationId xmlns:a16="http://schemas.microsoft.com/office/drawing/2014/main" id="{D660A181-FDA4-8A60-9FFE-05BE8DFF5B26}"/>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 Placeholder 8">
            <a:extLst>
              <a:ext uri="{FF2B5EF4-FFF2-40B4-BE49-F238E27FC236}">
                <a16:creationId xmlns:a16="http://schemas.microsoft.com/office/drawing/2014/main" id="{77C71D88-D3CE-F598-4901-27AF36B78375}"/>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8" name="Content Placeholder 2">
            <a:extLst>
              <a:ext uri="{FF2B5EF4-FFF2-40B4-BE49-F238E27FC236}">
                <a16:creationId xmlns:a16="http://schemas.microsoft.com/office/drawing/2014/main" id="{29280980-DC31-68D0-8714-3DEE361E31CF}"/>
              </a:ext>
            </a:extLst>
          </p:cNvPr>
          <p:cNvSpPr>
            <a:spLocks noGrp="1"/>
          </p:cNvSpPr>
          <p:nvPr>
            <p:ph sz="half" idx="14" hasCustomPrompt="1"/>
          </p:nvPr>
        </p:nvSpPr>
        <p:spPr>
          <a:xfrm>
            <a:off x="64584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Text Placeholder 8">
            <a:extLst>
              <a:ext uri="{FF2B5EF4-FFF2-40B4-BE49-F238E27FC236}">
                <a16:creationId xmlns:a16="http://schemas.microsoft.com/office/drawing/2014/main" id="{264A7251-96D3-D372-B630-B6217947ACA4}"/>
              </a:ext>
            </a:extLst>
          </p:cNvPr>
          <p:cNvSpPr>
            <a:spLocks noGrp="1"/>
          </p:cNvSpPr>
          <p:nvPr>
            <p:ph type="body" sz="quarter" idx="15" hasCustomPrompt="1"/>
          </p:nvPr>
        </p:nvSpPr>
        <p:spPr>
          <a:xfrm>
            <a:off x="64584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10" name="Content Placeholder 2">
            <a:extLst>
              <a:ext uri="{FF2B5EF4-FFF2-40B4-BE49-F238E27FC236}">
                <a16:creationId xmlns:a16="http://schemas.microsoft.com/office/drawing/2014/main" id="{AF1AFDEC-2DFC-8EE9-BDB6-315783E6DBDD}"/>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11">
            <a:extLst>
              <a:ext uri="{FF2B5EF4-FFF2-40B4-BE49-F238E27FC236}">
                <a16:creationId xmlns:a16="http://schemas.microsoft.com/office/drawing/2014/main" id="{06A5AC9D-674D-A49A-27C9-9925B0DFBC5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2" name="Content Placeholder 2">
            <a:extLst>
              <a:ext uri="{FF2B5EF4-FFF2-40B4-BE49-F238E27FC236}">
                <a16:creationId xmlns:a16="http://schemas.microsoft.com/office/drawing/2014/main" id="{61002479-1AF6-7B8C-A9C6-4D36A09DC1D7}"/>
              </a:ext>
            </a:extLst>
          </p:cNvPr>
          <p:cNvSpPr>
            <a:spLocks noGrp="1"/>
          </p:cNvSpPr>
          <p:nvPr>
            <p:ph sz="half" idx="18" hasCustomPrompt="1"/>
          </p:nvPr>
        </p:nvSpPr>
        <p:spPr>
          <a:xfrm>
            <a:off x="64584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ext Placeholder 11">
            <a:extLst>
              <a:ext uri="{FF2B5EF4-FFF2-40B4-BE49-F238E27FC236}">
                <a16:creationId xmlns:a16="http://schemas.microsoft.com/office/drawing/2014/main" id="{1F3A139E-1388-C887-2FF6-14F1E28B7146}"/>
              </a:ext>
            </a:extLst>
          </p:cNvPr>
          <p:cNvSpPr>
            <a:spLocks noGrp="1"/>
          </p:cNvSpPr>
          <p:nvPr>
            <p:ph type="body" sz="quarter" idx="19" hasCustomPrompt="1"/>
          </p:nvPr>
        </p:nvSpPr>
        <p:spPr>
          <a:xfrm>
            <a:off x="64584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444354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middle left">
    <p:bg>
      <p:bgPr>
        <a:solidFill>
          <a:schemeClr val="bg2">
            <a:lumMod val="95000"/>
          </a:schemeClr>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9B96AB-DB92-ED47-5FD6-786D8942E49B}"/>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02AEF0EE-66E3-0C84-D3C6-7ABAF8BEE56D}"/>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605433E1-D02B-C16D-690E-C0F7EF9AD0BD}"/>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
        <p:nvSpPr>
          <p:cNvPr id="6" name="Title 1">
            <a:extLst>
              <a:ext uri="{FF2B5EF4-FFF2-40B4-BE49-F238E27FC236}">
                <a16:creationId xmlns:a16="http://schemas.microsoft.com/office/drawing/2014/main" id="{6F73DEEC-03F7-97C2-EAB0-6CC4FEC019A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GB" noProof="0" dirty="0"/>
              <a:t>Section divider goes here</a:t>
            </a:r>
          </a:p>
        </p:txBody>
      </p:sp>
    </p:spTree>
    <p:extLst>
      <p:ext uri="{BB962C8B-B14F-4D97-AF65-F5344CB8AC3E}">
        <p14:creationId xmlns:p14="http://schemas.microsoft.com/office/powerpoint/2010/main" val="3368670268"/>
      </p:ext>
    </p:extLst>
  </p:cSld>
  <p:clrMapOvr>
    <a:masterClrMapping/>
  </p:clrMapOvr>
  <p:extLst>
    <p:ext uri="{DCECCB84-F9BA-43D5-87BE-67443E8EF086}">
      <p15:sldGuideLst xmlns:p15="http://schemas.microsoft.com/office/powerpoint/2012/main">
        <p15:guide id="1" orient="horz" pos="2115"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6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7F47D-AD77-C722-5BCD-164D99949DC0}"/>
              </a:ext>
            </a:extLst>
          </p:cNvPr>
          <p:cNvSpPr>
            <a:spLocks noGrp="1"/>
          </p:cNvSpPr>
          <p:nvPr>
            <p:ph type="title" hasCustomPrompt="1"/>
          </p:nvPr>
        </p:nvSpPr>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0771CA8E-06F4-03DC-2D85-15C6283BA577}"/>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B6599CE4-2A42-AA28-30A6-564FD291A6F5}"/>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617AE22E-B5B6-C64A-948E-3A75480C6E94}"/>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6" name="Content Placeholder 2">
            <a:extLst>
              <a:ext uri="{FF2B5EF4-FFF2-40B4-BE49-F238E27FC236}">
                <a16:creationId xmlns:a16="http://schemas.microsoft.com/office/drawing/2014/main" id="{AA44B3FD-FF9E-CE97-3EDF-D56461233BCF}"/>
              </a:ext>
            </a:extLst>
          </p:cNvPr>
          <p:cNvSpPr>
            <a:spLocks noGrp="1"/>
          </p:cNvSpPr>
          <p:nvPr>
            <p:ph sz="half" idx="1" hasCustomPrompt="1"/>
          </p:nvPr>
        </p:nvSpPr>
        <p:spPr>
          <a:xfrm>
            <a:off x="5508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 Placeholder 8">
            <a:extLst>
              <a:ext uri="{FF2B5EF4-FFF2-40B4-BE49-F238E27FC236}">
                <a16:creationId xmlns:a16="http://schemas.microsoft.com/office/drawing/2014/main" id="{3D8672C1-5959-C9B3-40EA-036CB80062B9}"/>
              </a:ext>
            </a:extLst>
          </p:cNvPr>
          <p:cNvSpPr>
            <a:spLocks noGrp="1"/>
          </p:cNvSpPr>
          <p:nvPr>
            <p:ph type="body" sz="quarter" idx="13" hasCustomPrompt="1"/>
          </p:nvPr>
        </p:nvSpPr>
        <p:spPr>
          <a:xfrm>
            <a:off x="5508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8" name="Content Placeholder 13">
            <a:extLst>
              <a:ext uri="{FF2B5EF4-FFF2-40B4-BE49-F238E27FC236}">
                <a16:creationId xmlns:a16="http://schemas.microsoft.com/office/drawing/2014/main" id="{BB7453A4-F4E2-CDED-303A-CC3E50785B73}"/>
              </a:ext>
            </a:extLst>
          </p:cNvPr>
          <p:cNvSpPr>
            <a:spLocks noGrp="1"/>
          </p:cNvSpPr>
          <p:nvPr>
            <p:ph sz="quarter" idx="14" hasCustomPrompt="1"/>
          </p:nvPr>
        </p:nvSpPr>
        <p:spPr>
          <a:xfrm>
            <a:off x="43632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Placeholder 13">
            <a:extLst>
              <a:ext uri="{FF2B5EF4-FFF2-40B4-BE49-F238E27FC236}">
                <a16:creationId xmlns:a16="http://schemas.microsoft.com/office/drawing/2014/main" id="{FD944CB6-24D9-FB9C-529C-3B5D2408756B}"/>
              </a:ext>
            </a:extLst>
          </p:cNvPr>
          <p:cNvSpPr>
            <a:spLocks noGrp="1"/>
          </p:cNvSpPr>
          <p:nvPr>
            <p:ph sz="quarter" idx="15" hasCustomPrompt="1"/>
          </p:nvPr>
        </p:nvSpPr>
        <p:spPr>
          <a:xfrm>
            <a:off x="8175599"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8">
            <a:extLst>
              <a:ext uri="{FF2B5EF4-FFF2-40B4-BE49-F238E27FC236}">
                <a16:creationId xmlns:a16="http://schemas.microsoft.com/office/drawing/2014/main" id="{228BBE39-6BBC-E038-1A9D-24E08C720515}"/>
              </a:ext>
            </a:extLst>
          </p:cNvPr>
          <p:cNvSpPr>
            <a:spLocks noGrp="1"/>
          </p:cNvSpPr>
          <p:nvPr>
            <p:ph type="body" sz="quarter" idx="16" hasCustomPrompt="1"/>
          </p:nvPr>
        </p:nvSpPr>
        <p:spPr>
          <a:xfrm>
            <a:off x="43632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11" name="Text Placeholder 8">
            <a:extLst>
              <a:ext uri="{FF2B5EF4-FFF2-40B4-BE49-F238E27FC236}">
                <a16:creationId xmlns:a16="http://schemas.microsoft.com/office/drawing/2014/main" id="{784C0318-7E9E-2F4D-5875-B27AD671BFB4}"/>
              </a:ext>
            </a:extLst>
          </p:cNvPr>
          <p:cNvSpPr>
            <a:spLocks noGrp="1"/>
          </p:cNvSpPr>
          <p:nvPr>
            <p:ph type="body" sz="quarter" idx="17" hasCustomPrompt="1"/>
          </p:nvPr>
        </p:nvSpPr>
        <p:spPr>
          <a:xfrm>
            <a:off x="8175599"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12" name="Content Placeholder 2">
            <a:extLst>
              <a:ext uri="{FF2B5EF4-FFF2-40B4-BE49-F238E27FC236}">
                <a16:creationId xmlns:a16="http://schemas.microsoft.com/office/drawing/2014/main" id="{220FA5F7-E7BD-6FB2-A19D-12F82852DB64}"/>
              </a:ext>
            </a:extLst>
          </p:cNvPr>
          <p:cNvSpPr>
            <a:spLocks noGrp="1"/>
          </p:cNvSpPr>
          <p:nvPr>
            <p:ph sz="half" idx="18" hasCustomPrompt="1"/>
          </p:nvPr>
        </p:nvSpPr>
        <p:spPr>
          <a:xfrm>
            <a:off x="5508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ext Placeholder 11">
            <a:extLst>
              <a:ext uri="{FF2B5EF4-FFF2-40B4-BE49-F238E27FC236}">
                <a16:creationId xmlns:a16="http://schemas.microsoft.com/office/drawing/2014/main" id="{1AA2B029-9667-CD3C-6BD9-813E121D31EC}"/>
              </a:ext>
            </a:extLst>
          </p:cNvPr>
          <p:cNvSpPr>
            <a:spLocks noGrp="1"/>
          </p:cNvSpPr>
          <p:nvPr>
            <p:ph type="body" sz="quarter" idx="19" hasCustomPrompt="1"/>
          </p:nvPr>
        </p:nvSpPr>
        <p:spPr>
          <a:xfrm>
            <a:off x="5508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4" name="Content Placeholder 2">
            <a:extLst>
              <a:ext uri="{FF2B5EF4-FFF2-40B4-BE49-F238E27FC236}">
                <a16:creationId xmlns:a16="http://schemas.microsoft.com/office/drawing/2014/main" id="{55EE658A-C582-AF25-7412-0DBE1788B5F4}"/>
              </a:ext>
            </a:extLst>
          </p:cNvPr>
          <p:cNvSpPr>
            <a:spLocks noGrp="1"/>
          </p:cNvSpPr>
          <p:nvPr>
            <p:ph sz="half" idx="20" hasCustomPrompt="1"/>
          </p:nvPr>
        </p:nvSpPr>
        <p:spPr>
          <a:xfrm>
            <a:off x="43632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11">
            <a:extLst>
              <a:ext uri="{FF2B5EF4-FFF2-40B4-BE49-F238E27FC236}">
                <a16:creationId xmlns:a16="http://schemas.microsoft.com/office/drawing/2014/main" id="{1E2E76BD-927A-1A99-E30F-537590D4B783}"/>
              </a:ext>
            </a:extLst>
          </p:cNvPr>
          <p:cNvSpPr>
            <a:spLocks noGrp="1"/>
          </p:cNvSpPr>
          <p:nvPr>
            <p:ph type="body" sz="quarter" idx="21" hasCustomPrompt="1"/>
          </p:nvPr>
        </p:nvSpPr>
        <p:spPr>
          <a:xfrm>
            <a:off x="43632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6" name="Content Placeholder 2">
            <a:extLst>
              <a:ext uri="{FF2B5EF4-FFF2-40B4-BE49-F238E27FC236}">
                <a16:creationId xmlns:a16="http://schemas.microsoft.com/office/drawing/2014/main" id="{48C39425-D94A-3568-0B6D-A1C635AFE521}"/>
              </a:ext>
            </a:extLst>
          </p:cNvPr>
          <p:cNvSpPr>
            <a:spLocks noGrp="1"/>
          </p:cNvSpPr>
          <p:nvPr>
            <p:ph sz="half" idx="22" hasCustomPrompt="1"/>
          </p:nvPr>
        </p:nvSpPr>
        <p:spPr>
          <a:xfrm>
            <a:off x="8175599"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11">
            <a:extLst>
              <a:ext uri="{FF2B5EF4-FFF2-40B4-BE49-F238E27FC236}">
                <a16:creationId xmlns:a16="http://schemas.microsoft.com/office/drawing/2014/main" id="{24947678-FE6A-0351-12FF-C39AE7014A21}"/>
              </a:ext>
            </a:extLst>
          </p:cNvPr>
          <p:cNvSpPr>
            <a:spLocks noGrp="1"/>
          </p:cNvSpPr>
          <p:nvPr>
            <p:ph type="body" sz="quarter" idx="23" hasCustomPrompt="1"/>
          </p:nvPr>
        </p:nvSpPr>
        <p:spPr>
          <a:xfrm>
            <a:off x="8175599"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296598264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2/3 Content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5508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5508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34680602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2/3 Content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a:xfrm>
            <a:off x="550800" y="464400"/>
            <a:ext cx="11091600" cy="1051200"/>
          </a:xfrm>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43632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43632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323352738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695B77-3060-ACCC-878D-38887E022082}"/>
              </a:ext>
            </a:extLst>
          </p:cNvPr>
          <p:cNvSpPr>
            <a:spLocks noGrp="1"/>
          </p:cNvSpPr>
          <p:nvPr>
            <p:ph type="dt" sz="half" idx="10"/>
          </p:nvPr>
        </p:nvSpPr>
        <p:spPr/>
        <p:txBody>
          <a:bodyPr/>
          <a:lstStyle/>
          <a:p>
            <a:r>
              <a:rPr lang="en-US" dirty="0"/>
              <a:t>20/08/2024</a:t>
            </a:r>
            <a:endParaRPr lang="en-GB" dirty="0"/>
          </a:p>
        </p:txBody>
      </p:sp>
      <p:sp>
        <p:nvSpPr>
          <p:cNvPr id="3" name="Footer Placeholder 2">
            <a:extLst>
              <a:ext uri="{FF2B5EF4-FFF2-40B4-BE49-F238E27FC236}">
                <a16:creationId xmlns:a16="http://schemas.microsoft.com/office/drawing/2014/main" id="{C88CFB5C-5F78-C8B1-DB20-C7B8EC6E9B7B}"/>
              </a:ext>
            </a:extLst>
          </p:cNvPr>
          <p:cNvSpPr>
            <a:spLocks noGrp="1"/>
          </p:cNvSpPr>
          <p:nvPr>
            <p:ph type="ftr" sz="quarter" idx="11"/>
          </p:nvPr>
        </p:nvSpPr>
        <p:spPr/>
        <p:txBody>
          <a:bodyPr/>
          <a:lstStyle/>
          <a:p>
            <a:r>
              <a:rPr lang="en-GB" dirty="0"/>
              <a:t>Name Namesson – Information class: Confidential (C3)</a:t>
            </a:r>
          </a:p>
        </p:txBody>
      </p:sp>
      <p:sp>
        <p:nvSpPr>
          <p:cNvPr id="4" name="Slide Number Placeholder 3">
            <a:extLst>
              <a:ext uri="{FF2B5EF4-FFF2-40B4-BE49-F238E27FC236}">
                <a16:creationId xmlns:a16="http://schemas.microsoft.com/office/drawing/2014/main" id="{807682CE-9E82-42C1-9B3F-9F26DA67D31B}"/>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61532803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Content and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Text Placeholder 23">
            <a:extLst>
              <a:ext uri="{FF2B5EF4-FFF2-40B4-BE49-F238E27FC236}">
                <a16:creationId xmlns:a16="http://schemas.microsoft.com/office/drawing/2014/main" id="{FB75EB5D-C11D-D1F3-019E-0CB6CD346220}"/>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31931624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10" name="Text Placeholder 23">
            <a:extLst>
              <a:ext uri="{FF2B5EF4-FFF2-40B4-BE49-F238E27FC236}">
                <a16:creationId xmlns:a16="http://schemas.microsoft.com/office/drawing/2014/main" id="{D31DACF8-FF59-C292-9092-93D2ACA10EAA}"/>
              </a:ext>
            </a:extLst>
          </p:cNvPr>
          <p:cNvSpPr>
            <a:spLocks noGrp="1"/>
          </p:cNvSpPr>
          <p:nvPr>
            <p:ph type="body" sz="quarter" idx="15"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16006349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2 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9" name="Content Placeholder 2">
            <a:extLst>
              <a:ext uri="{FF2B5EF4-FFF2-40B4-BE49-F238E27FC236}">
                <a16:creationId xmlns:a16="http://schemas.microsoft.com/office/drawing/2014/main" id="{CF08E0FC-4EE6-FF4E-768B-1FD8C27F8ED5}"/>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a:extLst>
              <a:ext uri="{FF2B5EF4-FFF2-40B4-BE49-F238E27FC236}">
                <a16:creationId xmlns:a16="http://schemas.microsoft.com/office/drawing/2014/main" id="{1EE327F9-6BC3-E379-2CA2-E5A19A4DD8D1}"/>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11">
            <a:extLst>
              <a:ext uri="{FF2B5EF4-FFF2-40B4-BE49-F238E27FC236}">
                <a16:creationId xmlns:a16="http://schemas.microsoft.com/office/drawing/2014/main" id="{B7F0B1E3-64A8-FDCE-7A29-61B8B697396C}"/>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
        <p:nvSpPr>
          <p:cNvPr id="13" name="Text Placeholder 23">
            <a:extLst>
              <a:ext uri="{FF2B5EF4-FFF2-40B4-BE49-F238E27FC236}">
                <a16:creationId xmlns:a16="http://schemas.microsoft.com/office/drawing/2014/main" id="{9C7E0FB1-C9B5-2FF4-85ED-CE6DDFFE68C9}"/>
              </a:ext>
            </a:extLst>
          </p:cNvPr>
          <p:cNvSpPr>
            <a:spLocks noGrp="1"/>
          </p:cNvSpPr>
          <p:nvPr>
            <p:ph type="body" sz="quarter" idx="18"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249947002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Content and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dirty="0"/>
              <a:t>Your title goes here</a:t>
            </a:r>
            <a:endParaRPr lang="en-GB" dirty="0"/>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9467223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dirty="0"/>
              <a:t>Your title goes here</a:t>
            </a:r>
            <a:endParaRPr lang="en-GB" dirty="0"/>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dirty="0"/>
              <a:t>First level (if you would like to turn on the second level of bullets, use the Tab key) </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 Placeholder 8">
            <a:extLst>
              <a:ext uri="{FF2B5EF4-FFF2-40B4-BE49-F238E27FC236}">
                <a16:creationId xmlns:a16="http://schemas.microsoft.com/office/drawing/2014/main" id="{4AC96B08-C896-92D5-A054-1C5F69AF5809}"/>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318608724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2 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dirty="0"/>
              <a:t>Your title goes here</a:t>
            </a:r>
            <a:endParaRPr lang="en-GB" dirty="0"/>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9" name="Text Placeholder 8">
            <a:extLst>
              <a:ext uri="{FF2B5EF4-FFF2-40B4-BE49-F238E27FC236}">
                <a16:creationId xmlns:a16="http://schemas.microsoft.com/office/drawing/2014/main" id="{6080EF1A-34B6-904D-6180-56963B7A8517}"/>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dirty="0"/>
              <a:t>Heading</a:t>
            </a:r>
            <a:endParaRPr lang="en-GB" dirty="0"/>
          </a:p>
        </p:txBody>
      </p:sp>
      <p:sp>
        <p:nvSpPr>
          <p:cNvPr id="10" name="Content Placeholder 2">
            <a:extLst>
              <a:ext uri="{FF2B5EF4-FFF2-40B4-BE49-F238E27FC236}">
                <a16:creationId xmlns:a16="http://schemas.microsoft.com/office/drawing/2014/main" id="{111317CB-81B7-A38B-8BB7-81B8C413A52E}"/>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Content Placeholder 2">
            <a:extLst>
              <a:ext uri="{FF2B5EF4-FFF2-40B4-BE49-F238E27FC236}">
                <a16:creationId xmlns:a16="http://schemas.microsoft.com/office/drawing/2014/main" id="{CE380CD7-AAAA-6BFB-E2F9-D221D080F3F2}"/>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11">
            <a:extLst>
              <a:ext uri="{FF2B5EF4-FFF2-40B4-BE49-F238E27FC236}">
                <a16:creationId xmlns:a16="http://schemas.microsoft.com/office/drawing/2014/main" id="{40DFAEE9-4B82-BF4F-3B2D-38BE7223C2E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dirty="0"/>
              <a:t>Heading</a:t>
            </a:r>
            <a:endParaRPr lang="en-GB" dirty="0"/>
          </a:p>
        </p:txBody>
      </p:sp>
    </p:spTree>
    <p:extLst>
      <p:ext uri="{BB962C8B-B14F-4D97-AF65-F5344CB8AC3E}">
        <p14:creationId xmlns:p14="http://schemas.microsoft.com/office/powerpoint/2010/main" val="1968561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Divider middle left">
    <p:bg>
      <p:bgPr>
        <a:solidFill>
          <a:srgbClr val="00382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9B96AB-DB92-ED47-5FD6-786D8942E49B}"/>
              </a:ext>
            </a:extLst>
          </p:cNvPr>
          <p:cNvSpPr>
            <a:spLocks noGrp="1"/>
          </p:cNvSpPr>
          <p:nvPr>
            <p:ph type="dt" sz="half" idx="10"/>
          </p:nvPr>
        </p:nvSpPr>
        <p:spPr/>
        <p:txBody>
          <a:bodyPr/>
          <a:lstStyle>
            <a:lvl1pPr>
              <a:defRPr>
                <a:solidFill>
                  <a:schemeClr val="bg1"/>
                </a:solidFill>
              </a:defRPr>
            </a:lvl1pPr>
          </a:lstStyle>
          <a:p>
            <a:r>
              <a:rPr lang="en-GB" noProof="0" dirty="0"/>
              <a:t>20/08/2024</a:t>
            </a:r>
          </a:p>
        </p:txBody>
      </p:sp>
      <p:sp>
        <p:nvSpPr>
          <p:cNvPr id="4" name="Footer Placeholder 3">
            <a:extLst>
              <a:ext uri="{FF2B5EF4-FFF2-40B4-BE49-F238E27FC236}">
                <a16:creationId xmlns:a16="http://schemas.microsoft.com/office/drawing/2014/main" id="{02AEF0EE-66E3-0C84-D3C6-7ABAF8BEE56D}"/>
              </a:ext>
            </a:extLst>
          </p:cNvPr>
          <p:cNvSpPr>
            <a:spLocks noGrp="1"/>
          </p:cNvSpPr>
          <p:nvPr>
            <p:ph type="ftr" sz="quarter" idx="11"/>
          </p:nvPr>
        </p:nvSpPr>
        <p:spPr/>
        <p:txBody>
          <a:bodyPr/>
          <a:lstStyle>
            <a:lvl1pPr>
              <a:defRPr>
                <a:solidFill>
                  <a:schemeClr val="bg1"/>
                </a:solidFill>
              </a:defRPr>
            </a:lvl1p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605433E1-D02B-C16D-690E-C0F7EF9AD0B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noProof="0" smtClean="0"/>
              <a:pPr/>
              <a:t>‹#›</a:t>
            </a:fld>
            <a:endParaRPr lang="en-GB" noProof="0" dirty="0"/>
          </a:p>
        </p:txBody>
      </p:sp>
      <p:sp>
        <p:nvSpPr>
          <p:cNvPr id="6" name="Title 1">
            <a:extLst>
              <a:ext uri="{FF2B5EF4-FFF2-40B4-BE49-F238E27FC236}">
                <a16:creationId xmlns:a16="http://schemas.microsoft.com/office/drawing/2014/main" id="{6F73DEEC-03F7-97C2-EAB0-6CC4FEC019AC}"/>
              </a:ext>
            </a:extLst>
          </p:cNvPr>
          <p:cNvSpPr>
            <a:spLocks noGrp="1"/>
          </p:cNvSpPr>
          <p:nvPr>
            <p:ph type="title" hasCustomPrompt="1"/>
          </p:nvPr>
        </p:nvSpPr>
        <p:spPr>
          <a:xfrm>
            <a:off x="979200" y="1605600"/>
            <a:ext cx="10231200" cy="3106800"/>
          </a:xfrm>
        </p:spPr>
        <p:txBody>
          <a:bodyPr wrap="square" anchor="ctr"/>
          <a:lstStyle>
            <a:lvl1pPr algn="ctr">
              <a:defRPr sz="4800">
                <a:solidFill>
                  <a:schemeClr val="bg1"/>
                </a:solidFill>
              </a:defRPr>
            </a:lvl1pPr>
          </a:lstStyle>
          <a:p>
            <a:r>
              <a:rPr lang="en-GB" noProof="0" dirty="0"/>
              <a:t>Section divider goes here</a:t>
            </a:r>
          </a:p>
        </p:txBody>
      </p:sp>
      <p:sp>
        <p:nvSpPr>
          <p:cNvPr id="2" name="Rectangle 1">
            <a:extLst>
              <a:ext uri="{FF2B5EF4-FFF2-40B4-BE49-F238E27FC236}">
                <a16:creationId xmlns:a16="http://schemas.microsoft.com/office/drawing/2014/main" id="{C5E407D5-4C37-F71D-8D66-166E3CC7C88F}"/>
              </a:ext>
            </a:extLst>
          </p:cNvPr>
          <p:cNvSpPr/>
          <p:nvPr userDrawn="1"/>
        </p:nvSpPr>
        <p:spPr>
          <a:xfrm>
            <a:off x="10985770" y="6225702"/>
            <a:ext cx="719847" cy="343711"/>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200" noProof="0" dirty="0">
              <a:solidFill>
                <a:schemeClr val="tx1"/>
              </a:solidFill>
            </a:endParaRPr>
          </a:p>
        </p:txBody>
      </p:sp>
      <p:sp>
        <p:nvSpPr>
          <p:cNvPr id="7" name="Text Placeholder 23">
            <a:extLst>
              <a:ext uri="{FF2B5EF4-FFF2-40B4-BE49-F238E27FC236}">
                <a16:creationId xmlns:a16="http://schemas.microsoft.com/office/drawing/2014/main" id="{61775C8C-6754-2C84-992A-391CA3A1AF26}"/>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GB" noProof="0" dirty="0"/>
              <a:t> </a:t>
            </a:r>
          </a:p>
        </p:txBody>
      </p:sp>
    </p:spTree>
    <p:extLst>
      <p:ext uri="{BB962C8B-B14F-4D97-AF65-F5344CB8AC3E}">
        <p14:creationId xmlns:p14="http://schemas.microsoft.com/office/powerpoint/2010/main" val="924390901"/>
      </p:ext>
    </p:extLst>
  </p:cSld>
  <p:clrMapOvr>
    <a:masterClrMapping/>
  </p:clrMapOvr>
  <p:extLst>
    <p:ext uri="{DCECCB84-F9BA-43D5-87BE-67443E8EF086}">
      <p15:sldGuideLst xmlns:p15="http://schemas.microsoft.com/office/powerpoint/2012/main">
        <p15:guide id="1" orient="horz" pos="2115" userDrawn="1">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Big image left and caption">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252EE19-1505-2279-0467-A223042F4FA8}"/>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77AB354F-89CB-8D8F-2895-BF7DA941EF7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5DD59A05-7104-B8F5-B4DF-B147251DE4D9}"/>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20" name="Picture Placeholder 19">
            <a:extLst>
              <a:ext uri="{FF2B5EF4-FFF2-40B4-BE49-F238E27FC236}">
                <a16:creationId xmlns:a16="http://schemas.microsoft.com/office/drawing/2014/main" id="{E0FA87C3-1ECF-A42D-00A5-8A4535097FFF}"/>
              </a:ext>
            </a:extLst>
          </p:cNvPr>
          <p:cNvSpPr>
            <a:spLocks noGrp="1"/>
          </p:cNvSpPr>
          <p:nvPr>
            <p:ph type="pic" sz="quarter" idx="13" hasCustomPrompt="1"/>
          </p:nvPr>
        </p:nvSpPr>
        <p:spPr>
          <a:xfrm>
            <a:off x="550800" y="783772"/>
            <a:ext cx="6650100" cy="5235428"/>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a:t>
            </a:r>
            <a:r>
              <a:rPr lang="en-US" dirty="0"/>
              <a:t>on the </a:t>
            </a:r>
            <a:r>
              <a:rPr lang="pl-PL" dirty="0"/>
              <a:t>icon to add </a:t>
            </a:r>
            <a:r>
              <a:rPr lang="en-US" dirty="0"/>
              <a:t>a </a:t>
            </a:r>
            <a:r>
              <a:rPr lang="pl-PL" dirty="0"/>
              <a:t>picture</a:t>
            </a:r>
            <a:endParaRPr lang="en-GB" dirty="0"/>
          </a:p>
          <a:p>
            <a:endParaRPr lang="en-GB" dirty="0"/>
          </a:p>
        </p:txBody>
      </p:sp>
      <p:sp>
        <p:nvSpPr>
          <p:cNvPr id="22" name="Text Placeholder 21">
            <a:extLst>
              <a:ext uri="{FF2B5EF4-FFF2-40B4-BE49-F238E27FC236}">
                <a16:creationId xmlns:a16="http://schemas.microsoft.com/office/drawing/2014/main" id="{136DC27D-61AA-7C8F-DC78-1B58A5A64DFA}"/>
              </a:ext>
            </a:extLst>
          </p:cNvPr>
          <p:cNvSpPr>
            <a:spLocks noGrp="1"/>
          </p:cNvSpPr>
          <p:nvPr>
            <p:ph type="body" sz="quarter" idx="14" hasCustomPrompt="1"/>
          </p:nvPr>
        </p:nvSpPr>
        <p:spPr>
          <a:xfrm>
            <a:off x="7555012" y="783772"/>
            <a:ext cx="4087387" cy="5235428"/>
          </a:xfrm>
        </p:spPr>
        <p:txBody>
          <a:bodyPr/>
          <a:lstStyle>
            <a:lvl1pPr>
              <a:defRPr sz="1600"/>
            </a:lvl1pPr>
            <a:lvl2pPr>
              <a:defRPr sz="1600"/>
            </a:lvl2pPr>
            <a:lvl3pPr>
              <a:defRPr sz="1600"/>
            </a:lvl3pPr>
            <a:lvl4pPr>
              <a:defRPr sz="1600"/>
            </a:lvl4pPr>
            <a:lvl5pPr>
              <a:defRPr sz="1600"/>
            </a:lvl5pPr>
          </a:lstStyle>
          <a:p>
            <a:pPr lvl="0"/>
            <a:r>
              <a:rPr lang="en-US" dirty="0"/>
              <a:t>First level (if you would like to turn on the second level of bullets, use the Tab key)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42849845"/>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Statement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4CCC-5E82-9673-5AC2-5935D8A2722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dirty="0"/>
              <a:t>Lorem ipsum dolor sit amet, </a:t>
            </a:r>
            <a:br>
              <a:rPr lang="en-US" dirty="0"/>
            </a:br>
            <a:r>
              <a:rPr lang="en-US" dirty="0"/>
              <a:t>consectetuer adipiscing </a:t>
            </a:r>
            <a:r>
              <a:rPr lang="en-US" dirty="0" err="1"/>
              <a:t>elit</a:t>
            </a:r>
            <a:r>
              <a:rPr lang="en-US" dirty="0"/>
              <a:t>.</a:t>
            </a:r>
            <a:endParaRPr lang="en-GB" dirty="0"/>
          </a:p>
        </p:txBody>
      </p:sp>
      <p:sp>
        <p:nvSpPr>
          <p:cNvPr id="3" name="Date Placeholder 2">
            <a:extLst>
              <a:ext uri="{FF2B5EF4-FFF2-40B4-BE49-F238E27FC236}">
                <a16:creationId xmlns:a16="http://schemas.microsoft.com/office/drawing/2014/main" id="{E8B28EAF-2820-005E-E2F6-A2BE3CB688D3}"/>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E9FBC0E5-782A-A21D-F880-33F28B0EAC8A}"/>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9250634-DD79-BDA9-A26B-D36BBBA57F5A}"/>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365296982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Statement left t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lvl1pPr>
          </a:lstStyle>
          <a:p>
            <a:r>
              <a:rPr lang="en-US" dirty="0"/>
              <a:t>Lorem ipsum dolor sit amet, </a:t>
            </a:r>
            <a:br>
              <a:rPr lang="en-US" dirty="0"/>
            </a:br>
            <a:r>
              <a:rPr lang="en-US" dirty="0"/>
              <a:t>consectetuer adipiscing elit.</a:t>
            </a:r>
            <a:endParaRPr lang="en-GB" dirty="0"/>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321271586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Statement left top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F930C-CE3D-FD5E-6095-FC1E11095BEE}"/>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buNone/>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a:t>
            </a:r>
            <a:r>
              <a:rPr lang="en-US" dirty="0"/>
              <a:t>on the </a:t>
            </a:r>
            <a:r>
              <a:rPr lang="pl-PL" dirty="0"/>
              <a:t>icon to add </a:t>
            </a:r>
            <a:r>
              <a:rPr lang="en-US" dirty="0"/>
              <a:t>a </a:t>
            </a:r>
            <a:r>
              <a:rPr lang="pl-PL" dirty="0"/>
              <a:t>picture</a:t>
            </a:r>
            <a:endParaRPr lang="en-GB" dirty="0"/>
          </a:p>
          <a:p>
            <a:endParaRPr lang="en-GB" dirty="0"/>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solidFill>
                  <a:schemeClr val="bg2"/>
                </a:solidFill>
              </a:defRPr>
            </a:lvl1pPr>
          </a:lstStyle>
          <a:p>
            <a:r>
              <a:rPr lang="en-US" dirty="0"/>
              <a:t>Lorem ipsum dolor sit amet, </a:t>
            </a:r>
            <a:br>
              <a:rPr lang="en-US" dirty="0"/>
            </a:br>
            <a:r>
              <a:rPr lang="en-US" dirty="0"/>
              <a:t>consectetuer adipiscing elit.</a:t>
            </a:r>
            <a:endParaRPr lang="en-GB" dirty="0"/>
          </a:p>
        </p:txBody>
      </p:sp>
      <p:sp>
        <p:nvSpPr>
          <p:cNvPr id="9" name="Text Placeholder 23">
            <a:extLst>
              <a:ext uri="{FF2B5EF4-FFF2-40B4-BE49-F238E27FC236}">
                <a16:creationId xmlns:a16="http://schemas.microsoft.com/office/drawing/2014/main" id="{1A2A2223-84C0-9DA7-B0FF-BB246DB94D65}"/>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366884988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Statement left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lvl1pPr>
          </a:lstStyle>
          <a:p>
            <a:r>
              <a:rPr lang="en-US" dirty="0"/>
              <a:t>Lorem ipsum dolor sit amet, </a:t>
            </a:r>
            <a:br>
              <a:rPr lang="en-US" dirty="0"/>
            </a:br>
            <a:r>
              <a:rPr lang="en-US" dirty="0"/>
              <a:t>consectetuer adipiscing elit.</a:t>
            </a:r>
            <a:endParaRPr lang="en-GB" dirty="0"/>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dirty="0"/>
          </a:p>
        </p:txBody>
      </p:sp>
    </p:spTree>
    <p:extLst>
      <p:ext uri="{BB962C8B-B14F-4D97-AF65-F5344CB8AC3E}">
        <p14:creationId xmlns:p14="http://schemas.microsoft.com/office/powerpoint/2010/main" val="424327455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a:t>
            </a:r>
            <a:r>
              <a:rPr lang="en-US" dirty="0"/>
              <a:t>on the </a:t>
            </a:r>
            <a:r>
              <a:rPr lang="pl-PL" dirty="0"/>
              <a:t>icon to add </a:t>
            </a:r>
            <a:r>
              <a:rPr lang="en-US" dirty="0"/>
              <a:t>a </a:t>
            </a:r>
            <a:r>
              <a:rPr lang="pl-PL" dirty="0"/>
              <a:t>picture</a:t>
            </a:r>
            <a:endParaRPr lang="en-GB" dirty="0"/>
          </a:p>
          <a:p>
            <a:endParaRPr lang="en-GB" dirty="0"/>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solidFill>
                  <a:schemeClr val="bg2"/>
                </a:solidFill>
              </a:defRPr>
            </a:lvl1pPr>
          </a:lstStyle>
          <a:p>
            <a:r>
              <a:rPr lang="en-US" dirty="0"/>
              <a:t>Lorem ipsum dolor sit amet, </a:t>
            </a:r>
            <a:br>
              <a:rPr lang="en-US" dirty="0"/>
            </a:br>
            <a:r>
              <a:rPr lang="en-US" dirty="0"/>
              <a:t>consectetuer adipiscing elit.</a:t>
            </a:r>
            <a:endParaRPr lang="en-GB" dirty="0"/>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162087795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2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wrap="square"/>
          <a:lstStyle>
            <a:lvl1pPr algn="l">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20" name="Text Placeholder 19">
            <a:extLst>
              <a:ext uri="{FF2B5EF4-FFF2-40B4-BE49-F238E27FC236}">
                <a16:creationId xmlns:a16="http://schemas.microsoft.com/office/drawing/2014/main" id="{1DBCDC5A-AF8A-D8E9-68AE-1D0CBD1890D4}"/>
              </a:ext>
            </a:extLst>
          </p:cNvPr>
          <p:cNvSpPr>
            <a:spLocks noGrp="1"/>
          </p:cNvSpPr>
          <p:nvPr>
            <p:ph type="body" sz="quarter" idx="13" hasCustomPrompt="1"/>
          </p:nvPr>
        </p:nvSpPr>
        <p:spPr>
          <a:xfrm>
            <a:off x="2454361"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dirty="0"/>
          </a:p>
          <a:p>
            <a:pPr lvl="0"/>
            <a:endParaRPr lang="en-GB" dirty="0"/>
          </a:p>
        </p:txBody>
      </p:sp>
      <p:sp>
        <p:nvSpPr>
          <p:cNvPr id="25" name="Picture Placeholder 24">
            <a:extLst>
              <a:ext uri="{FF2B5EF4-FFF2-40B4-BE49-F238E27FC236}">
                <a16:creationId xmlns:a16="http://schemas.microsoft.com/office/drawing/2014/main" id="{B96CF9D9-AF1E-F1AB-972B-F01519824402}"/>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
        <p:nvSpPr>
          <p:cNvPr id="49" name="Text Placeholder 19">
            <a:extLst>
              <a:ext uri="{FF2B5EF4-FFF2-40B4-BE49-F238E27FC236}">
                <a16:creationId xmlns:a16="http://schemas.microsoft.com/office/drawing/2014/main" id="{755BDF49-1D3D-ED2A-66BA-7EBA7453BAC0}"/>
              </a:ext>
            </a:extLst>
          </p:cNvPr>
          <p:cNvSpPr>
            <a:spLocks noGrp="1"/>
          </p:cNvSpPr>
          <p:nvPr>
            <p:ph type="body" sz="quarter" idx="15" hasCustomPrompt="1"/>
          </p:nvPr>
        </p:nvSpPr>
        <p:spPr>
          <a:xfrm>
            <a:off x="8344800"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dirty="0"/>
          </a:p>
          <a:p>
            <a:pPr lvl="0"/>
            <a:endParaRPr lang="en-GB" dirty="0"/>
          </a:p>
        </p:txBody>
      </p:sp>
      <p:sp>
        <p:nvSpPr>
          <p:cNvPr id="50" name="Picture Placeholder 24">
            <a:extLst>
              <a:ext uri="{FF2B5EF4-FFF2-40B4-BE49-F238E27FC236}">
                <a16:creationId xmlns:a16="http://schemas.microsoft.com/office/drawing/2014/main" id="{7D32D384-4290-CA4B-8871-C62C615FACB7}"/>
              </a:ext>
            </a:extLst>
          </p:cNvPr>
          <p:cNvSpPr>
            <a:spLocks noGrp="1" noChangeAspect="1"/>
          </p:cNvSpPr>
          <p:nvPr>
            <p:ph type="pic" sz="quarter" idx="16"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Tree>
    <p:extLst>
      <p:ext uri="{BB962C8B-B14F-4D97-AF65-F5344CB8AC3E}">
        <p14:creationId xmlns:p14="http://schemas.microsoft.com/office/powerpoint/2010/main" val="5755641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4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6" name="Text Placeholder 19">
            <a:extLst>
              <a:ext uri="{FF2B5EF4-FFF2-40B4-BE49-F238E27FC236}">
                <a16:creationId xmlns:a16="http://schemas.microsoft.com/office/drawing/2014/main" id="{0E66191C-D745-D1EC-6BB8-017EA031FFBF}"/>
              </a:ext>
            </a:extLst>
          </p:cNvPr>
          <p:cNvSpPr>
            <a:spLocks noGrp="1"/>
          </p:cNvSpPr>
          <p:nvPr>
            <p:ph type="body" sz="quarter" idx="13" hasCustomPrompt="1"/>
          </p:nvPr>
        </p:nvSpPr>
        <p:spPr>
          <a:xfrm>
            <a:off x="2454361"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7" name="Picture Placeholder 24">
            <a:extLst>
              <a:ext uri="{FF2B5EF4-FFF2-40B4-BE49-F238E27FC236}">
                <a16:creationId xmlns:a16="http://schemas.microsoft.com/office/drawing/2014/main" id="{FEE3B8FE-C9FF-9458-A8F0-E002A8EC62ED}"/>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
        <p:nvSpPr>
          <p:cNvPr id="8" name="Text Placeholder 19">
            <a:extLst>
              <a:ext uri="{FF2B5EF4-FFF2-40B4-BE49-F238E27FC236}">
                <a16:creationId xmlns:a16="http://schemas.microsoft.com/office/drawing/2014/main" id="{951B6DF7-294E-3E05-2843-4564CC620132}"/>
              </a:ext>
            </a:extLst>
          </p:cNvPr>
          <p:cNvSpPr>
            <a:spLocks noGrp="1"/>
          </p:cNvSpPr>
          <p:nvPr>
            <p:ph type="body" sz="quarter" idx="19" hasCustomPrompt="1"/>
          </p:nvPr>
        </p:nvSpPr>
        <p:spPr>
          <a:xfrm>
            <a:off x="8344800"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9" name="Picture Placeholder 24">
            <a:extLst>
              <a:ext uri="{FF2B5EF4-FFF2-40B4-BE49-F238E27FC236}">
                <a16:creationId xmlns:a16="http://schemas.microsoft.com/office/drawing/2014/main" id="{20163301-255A-427F-B8FB-9E6B3317BBFE}"/>
              </a:ext>
            </a:extLst>
          </p:cNvPr>
          <p:cNvSpPr>
            <a:spLocks noGrp="1" noChangeAspect="1"/>
          </p:cNvSpPr>
          <p:nvPr>
            <p:ph type="pic" sz="quarter" idx="20"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
        <p:nvSpPr>
          <p:cNvPr id="11" name="Text Placeholder 19">
            <a:extLst>
              <a:ext uri="{FF2B5EF4-FFF2-40B4-BE49-F238E27FC236}">
                <a16:creationId xmlns:a16="http://schemas.microsoft.com/office/drawing/2014/main" id="{6409F046-0DE8-DB61-EC4E-4FD2D11CEB4D}"/>
              </a:ext>
            </a:extLst>
          </p:cNvPr>
          <p:cNvSpPr>
            <a:spLocks noGrp="1"/>
          </p:cNvSpPr>
          <p:nvPr>
            <p:ph type="body" sz="quarter" idx="21" hasCustomPrompt="1"/>
          </p:nvPr>
        </p:nvSpPr>
        <p:spPr>
          <a:xfrm>
            <a:off x="2454361"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12" name="Picture Placeholder 24">
            <a:extLst>
              <a:ext uri="{FF2B5EF4-FFF2-40B4-BE49-F238E27FC236}">
                <a16:creationId xmlns:a16="http://schemas.microsoft.com/office/drawing/2014/main" id="{909C0068-661F-0E03-C08E-11286506BF26}"/>
              </a:ext>
            </a:extLst>
          </p:cNvPr>
          <p:cNvSpPr>
            <a:spLocks noGrp="1" noChangeAspect="1"/>
          </p:cNvSpPr>
          <p:nvPr>
            <p:ph type="pic" sz="quarter" idx="22" hasCustomPrompt="1"/>
          </p:nvPr>
        </p:nvSpPr>
        <p:spPr>
          <a:xfrm>
            <a:off x="5508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
        <p:nvSpPr>
          <p:cNvPr id="13" name="Text Placeholder 19">
            <a:extLst>
              <a:ext uri="{FF2B5EF4-FFF2-40B4-BE49-F238E27FC236}">
                <a16:creationId xmlns:a16="http://schemas.microsoft.com/office/drawing/2014/main" id="{A1E1CC5B-B474-3C42-2685-4EF285EE2E41}"/>
              </a:ext>
            </a:extLst>
          </p:cNvPr>
          <p:cNvSpPr>
            <a:spLocks noGrp="1"/>
          </p:cNvSpPr>
          <p:nvPr>
            <p:ph type="body" sz="quarter" idx="23" hasCustomPrompt="1"/>
          </p:nvPr>
        </p:nvSpPr>
        <p:spPr>
          <a:xfrm>
            <a:off x="8344800"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22" name="Picture Placeholder 24">
            <a:extLst>
              <a:ext uri="{FF2B5EF4-FFF2-40B4-BE49-F238E27FC236}">
                <a16:creationId xmlns:a16="http://schemas.microsoft.com/office/drawing/2014/main" id="{C7E9C969-E1B3-F6D9-D358-F2B7F1D36954}"/>
              </a:ext>
            </a:extLst>
          </p:cNvPr>
          <p:cNvSpPr>
            <a:spLocks noGrp="1" noChangeAspect="1"/>
          </p:cNvSpPr>
          <p:nvPr>
            <p:ph type="pic" sz="quarter" idx="24" hasCustomPrompt="1"/>
          </p:nvPr>
        </p:nvSpPr>
        <p:spPr>
          <a:xfrm>
            <a:off x="64584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dirty="0"/>
              <a:t>Click on the icon to add a picture</a:t>
            </a:r>
            <a:endParaRPr lang="en-GB" dirty="0"/>
          </a:p>
          <a:p>
            <a:endParaRPr lang="en-GB" dirty="0"/>
          </a:p>
        </p:txBody>
      </p:sp>
    </p:spTree>
    <p:extLst>
      <p:ext uri="{BB962C8B-B14F-4D97-AF65-F5344CB8AC3E}">
        <p14:creationId xmlns:p14="http://schemas.microsoft.com/office/powerpoint/2010/main" val="3876846270"/>
      </p:ext>
    </p:extLst>
  </p:cSld>
  <p:clrMapOvr>
    <a:masterClrMapping/>
  </p:clrMapOvr>
  <p:extLst>
    <p:ext uri="{DCECCB84-F9BA-43D5-87BE-67443E8EF086}">
      <p15:sldGuideLst xmlns:p15="http://schemas.microsoft.com/office/powerpoint/2012/main"/>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6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6" name="Text Placeholder 19">
            <a:extLst>
              <a:ext uri="{FF2B5EF4-FFF2-40B4-BE49-F238E27FC236}">
                <a16:creationId xmlns:a16="http://schemas.microsoft.com/office/drawing/2014/main" id="{8E4B35C4-4182-94AA-FE6D-E0C217538856}"/>
              </a:ext>
            </a:extLst>
          </p:cNvPr>
          <p:cNvSpPr>
            <a:spLocks noGrp="1"/>
          </p:cNvSpPr>
          <p:nvPr>
            <p:ph type="body" sz="quarter" idx="13" hasCustomPrompt="1"/>
          </p:nvPr>
        </p:nvSpPr>
        <p:spPr>
          <a:xfrm>
            <a:off x="19845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7" name="Picture Placeholder 24">
            <a:extLst>
              <a:ext uri="{FF2B5EF4-FFF2-40B4-BE49-F238E27FC236}">
                <a16:creationId xmlns:a16="http://schemas.microsoft.com/office/drawing/2014/main" id="{DB0170A2-D1D9-5051-AB9A-D028F75591F5}"/>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12" name="Text Placeholder 19">
            <a:extLst>
              <a:ext uri="{FF2B5EF4-FFF2-40B4-BE49-F238E27FC236}">
                <a16:creationId xmlns:a16="http://schemas.microsoft.com/office/drawing/2014/main" id="{C09E565E-AF5A-59FC-0082-5941B61F0958}"/>
              </a:ext>
            </a:extLst>
          </p:cNvPr>
          <p:cNvSpPr>
            <a:spLocks noGrp="1"/>
          </p:cNvSpPr>
          <p:nvPr>
            <p:ph type="body" sz="quarter" idx="17" hasCustomPrompt="1"/>
          </p:nvPr>
        </p:nvSpPr>
        <p:spPr>
          <a:xfrm>
            <a:off x="19845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3" name="Picture Placeholder 24">
            <a:extLst>
              <a:ext uri="{FF2B5EF4-FFF2-40B4-BE49-F238E27FC236}">
                <a16:creationId xmlns:a16="http://schemas.microsoft.com/office/drawing/2014/main" id="{3C0A61C6-EE25-9063-9BA4-4E95AD0FA049}"/>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15" name="Text Placeholder 19">
            <a:extLst>
              <a:ext uri="{FF2B5EF4-FFF2-40B4-BE49-F238E27FC236}">
                <a16:creationId xmlns:a16="http://schemas.microsoft.com/office/drawing/2014/main" id="{D949CC91-6011-10F6-64F3-0930554F8D79}"/>
              </a:ext>
            </a:extLst>
          </p:cNvPr>
          <p:cNvSpPr>
            <a:spLocks noGrp="1"/>
          </p:cNvSpPr>
          <p:nvPr>
            <p:ph type="body" sz="quarter" idx="19" hasCustomPrompt="1"/>
          </p:nvPr>
        </p:nvSpPr>
        <p:spPr>
          <a:xfrm>
            <a:off x="19845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6" name="Picture Placeholder 24">
            <a:extLst>
              <a:ext uri="{FF2B5EF4-FFF2-40B4-BE49-F238E27FC236}">
                <a16:creationId xmlns:a16="http://schemas.microsoft.com/office/drawing/2014/main" id="{6993F083-99F4-37F4-F73B-A9FCE8B943A7}"/>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14" name="Text Placeholder 19">
            <a:extLst>
              <a:ext uri="{FF2B5EF4-FFF2-40B4-BE49-F238E27FC236}">
                <a16:creationId xmlns:a16="http://schemas.microsoft.com/office/drawing/2014/main" id="{BAFFEB6C-C68C-11F7-ACBE-74DDDD8952AF}"/>
              </a:ext>
            </a:extLst>
          </p:cNvPr>
          <p:cNvSpPr>
            <a:spLocks noGrp="1"/>
          </p:cNvSpPr>
          <p:nvPr>
            <p:ph type="body" sz="quarter" idx="21" hasCustomPrompt="1"/>
          </p:nvPr>
        </p:nvSpPr>
        <p:spPr>
          <a:xfrm>
            <a:off x="78921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7" name="Picture Placeholder 24">
            <a:extLst>
              <a:ext uri="{FF2B5EF4-FFF2-40B4-BE49-F238E27FC236}">
                <a16:creationId xmlns:a16="http://schemas.microsoft.com/office/drawing/2014/main" id="{3259F79E-7053-4A47-B00A-7CB5BEEBDD24}"/>
              </a:ext>
            </a:extLst>
          </p:cNvPr>
          <p:cNvSpPr>
            <a:spLocks noGrp="1"/>
          </p:cNvSpPr>
          <p:nvPr>
            <p:ph type="pic" sz="quarter" idx="22" hasCustomPrompt="1"/>
          </p:nvPr>
        </p:nvSpPr>
        <p:spPr>
          <a:xfrm>
            <a:off x="6458400" y="1921133"/>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22" name="Text Placeholder 19">
            <a:extLst>
              <a:ext uri="{FF2B5EF4-FFF2-40B4-BE49-F238E27FC236}">
                <a16:creationId xmlns:a16="http://schemas.microsoft.com/office/drawing/2014/main" id="{9C6FD7ED-F171-AC52-2D86-22904480032B}"/>
              </a:ext>
            </a:extLst>
          </p:cNvPr>
          <p:cNvSpPr>
            <a:spLocks noGrp="1"/>
          </p:cNvSpPr>
          <p:nvPr>
            <p:ph type="body" sz="quarter" idx="23" hasCustomPrompt="1"/>
          </p:nvPr>
        </p:nvSpPr>
        <p:spPr>
          <a:xfrm>
            <a:off x="78921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3" name="Picture Placeholder 24">
            <a:extLst>
              <a:ext uri="{FF2B5EF4-FFF2-40B4-BE49-F238E27FC236}">
                <a16:creationId xmlns:a16="http://schemas.microsoft.com/office/drawing/2014/main" id="{0D930374-18A3-2064-6078-464F0C93C298}"/>
              </a:ext>
            </a:extLst>
          </p:cNvPr>
          <p:cNvSpPr>
            <a:spLocks noGrp="1"/>
          </p:cNvSpPr>
          <p:nvPr>
            <p:ph type="pic" sz="quarter" idx="24" hasCustomPrompt="1"/>
          </p:nvPr>
        </p:nvSpPr>
        <p:spPr>
          <a:xfrm>
            <a:off x="6458400" y="3242046"/>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24" name="Text Placeholder 19">
            <a:extLst>
              <a:ext uri="{FF2B5EF4-FFF2-40B4-BE49-F238E27FC236}">
                <a16:creationId xmlns:a16="http://schemas.microsoft.com/office/drawing/2014/main" id="{950C7885-C665-3C67-60D8-68E22E448DC2}"/>
              </a:ext>
            </a:extLst>
          </p:cNvPr>
          <p:cNvSpPr>
            <a:spLocks noGrp="1"/>
          </p:cNvSpPr>
          <p:nvPr>
            <p:ph type="body" sz="quarter" idx="25" hasCustomPrompt="1"/>
          </p:nvPr>
        </p:nvSpPr>
        <p:spPr>
          <a:xfrm>
            <a:off x="78921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5" name="Picture Placeholder 24">
            <a:extLst>
              <a:ext uri="{FF2B5EF4-FFF2-40B4-BE49-F238E27FC236}">
                <a16:creationId xmlns:a16="http://schemas.microsoft.com/office/drawing/2014/main" id="{3979BFB2-8851-6C53-8710-838A9CA1895F}"/>
              </a:ext>
            </a:extLst>
          </p:cNvPr>
          <p:cNvSpPr>
            <a:spLocks noGrp="1"/>
          </p:cNvSpPr>
          <p:nvPr>
            <p:ph type="pic" sz="quarter" idx="26" hasCustomPrompt="1"/>
          </p:nvPr>
        </p:nvSpPr>
        <p:spPr>
          <a:xfrm>
            <a:off x="6458400" y="4562959"/>
            <a:ext cx="1051200" cy="1051200"/>
          </a:xfrm>
          <a:prstGeom prst="ellipse">
            <a:avLst/>
          </a:prstGeom>
        </p:spPr>
        <p:txBody>
          <a:bodyPr wrap="square"/>
          <a:lstStyle>
            <a:lvl1pPr algn="l">
              <a:defRPr sz="1100"/>
            </a:lvl1pPr>
          </a:lstStyle>
          <a:p>
            <a:r>
              <a:rPr lang="pl-PL" dirty="0"/>
              <a:t>Click on the icon to add a picture</a:t>
            </a:r>
            <a:endParaRPr lang="en-GB" dirty="0"/>
          </a:p>
        </p:txBody>
      </p:sp>
    </p:spTree>
    <p:extLst>
      <p:ext uri="{BB962C8B-B14F-4D97-AF65-F5344CB8AC3E}">
        <p14:creationId xmlns:p14="http://schemas.microsoft.com/office/powerpoint/2010/main" val="23445312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9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dirty="0"/>
              <a:t>Your title goes here</a:t>
            </a:r>
            <a:endParaRPr lang="en-GB" dirty="0"/>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dirty="0"/>
          </a:p>
        </p:txBody>
      </p:sp>
      <p:sp>
        <p:nvSpPr>
          <p:cNvPr id="7" name="Picture Placeholder 24">
            <a:extLst>
              <a:ext uri="{FF2B5EF4-FFF2-40B4-BE49-F238E27FC236}">
                <a16:creationId xmlns:a16="http://schemas.microsoft.com/office/drawing/2014/main" id="{8C6A52AE-C6BB-AEDB-092A-7DCD9FBC4C48}"/>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9" name="Picture Placeholder 24">
            <a:extLst>
              <a:ext uri="{FF2B5EF4-FFF2-40B4-BE49-F238E27FC236}">
                <a16:creationId xmlns:a16="http://schemas.microsoft.com/office/drawing/2014/main" id="{B47E0C58-54A0-89FB-B16C-754E2CA71392}"/>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11" name="Picture Placeholder 24">
            <a:extLst>
              <a:ext uri="{FF2B5EF4-FFF2-40B4-BE49-F238E27FC236}">
                <a16:creationId xmlns:a16="http://schemas.microsoft.com/office/drawing/2014/main" id="{DF582D08-809C-525E-2D1D-D11C2F5174F6}"/>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30" name="Text Placeholder 19">
            <a:extLst>
              <a:ext uri="{FF2B5EF4-FFF2-40B4-BE49-F238E27FC236}">
                <a16:creationId xmlns:a16="http://schemas.microsoft.com/office/drawing/2014/main" id="{481D1161-2377-0E71-325E-0728B82DEB1F}"/>
              </a:ext>
            </a:extLst>
          </p:cNvPr>
          <p:cNvSpPr>
            <a:spLocks noGrp="1"/>
          </p:cNvSpPr>
          <p:nvPr>
            <p:ph type="body" sz="quarter" idx="33" hasCustomPrompt="1"/>
          </p:nvPr>
        </p:nvSpPr>
        <p:spPr>
          <a:xfrm>
            <a:off x="198453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31" name="Text Placeholder 19">
            <a:extLst>
              <a:ext uri="{FF2B5EF4-FFF2-40B4-BE49-F238E27FC236}">
                <a16:creationId xmlns:a16="http://schemas.microsoft.com/office/drawing/2014/main" id="{E63E3063-867F-D2BA-ABBF-A13E9EB97FBA}"/>
              </a:ext>
            </a:extLst>
          </p:cNvPr>
          <p:cNvSpPr>
            <a:spLocks noGrp="1"/>
          </p:cNvSpPr>
          <p:nvPr>
            <p:ph type="body" sz="quarter" idx="17" hasCustomPrompt="1"/>
          </p:nvPr>
        </p:nvSpPr>
        <p:spPr>
          <a:xfrm>
            <a:off x="198453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32" name="Text Placeholder 19">
            <a:extLst>
              <a:ext uri="{FF2B5EF4-FFF2-40B4-BE49-F238E27FC236}">
                <a16:creationId xmlns:a16="http://schemas.microsoft.com/office/drawing/2014/main" id="{24627467-A626-D502-A34F-2064851B7622}"/>
              </a:ext>
            </a:extLst>
          </p:cNvPr>
          <p:cNvSpPr>
            <a:spLocks noGrp="1"/>
          </p:cNvSpPr>
          <p:nvPr>
            <p:ph type="body" sz="quarter" idx="19" hasCustomPrompt="1"/>
          </p:nvPr>
        </p:nvSpPr>
        <p:spPr>
          <a:xfrm>
            <a:off x="198453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33" name="Picture Placeholder 24">
            <a:extLst>
              <a:ext uri="{FF2B5EF4-FFF2-40B4-BE49-F238E27FC236}">
                <a16:creationId xmlns:a16="http://schemas.microsoft.com/office/drawing/2014/main" id="{256DB2BC-5A58-FC97-8D60-0D95F674C62B}"/>
              </a:ext>
            </a:extLst>
          </p:cNvPr>
          <p:cNvSpPr>
            <a:spLocks noGrp="1"/>
          </p:cNvSpPr>
          <p:nvPr>
            <p:ph type="pic" sz="quarter" idx="34" hasCustomPrompt="1"/>
          </p:nvPr>
        </p:nvSpPr>
        <p:spPr>
          <a:xfrm>
            <a:off x="4413085" y="1921133"/>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34" name="Picture Placeholder 24">
            <a:extLst>
              <a:ext uri="{FF2B5EF4-FFF2-40B4-BE49-F238E27FC236}">
                <a16:creationId xmlns:a16="http://schemas.microsoft.com/office/drawing/2014/main" id="{BA7E199B-74C1-D452-3A9D-E0B766FC5504}"/>
              </a:ext>
            </a:extLst>
          </p:cNvPr>
          <p:cNvSpPr>
            <a:spLocks noGrp="1"/>
          </p:cNvSpPr>
          <p:nvPr>
            <p:ph type="pic" sz="quarter" idx="35" hasCustomPrompt="1"/>
          </p:nvPr>
        </p:nvSpPr>
        <p:spPr>
          <a:xfrm>
            <a:off x="4413085" y="3242046"/>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35" name="Picture Placeholder 24">
            <a:extLst>
              <a:ext uri="{FF2B5EF4-FFF2-40B4-BE49-F238E27FC236}">
                <a16:creationId xmlns:a16="http://schemas.microsoft.com/office/drawing/2014/main" id="{A22DC690-7783-53FB-B8FC-0E509EE3CDF9}"/>
              </a:ext>
            </a:extLst>
          </p:cNvPr>
          <p:cNvSpPr>
            <a:spLocks noGrp="1"/>
          </p:cNvSpPr>
          <p:nvPr>
            <p:ph type="pic" sz="quarter" idx="36" hasCustomPrompt="1"/>
          </p:nvPr>
        </p:nvSpPr>
        <p:spPr>
          <a:xfrm>
            <a:off x="4413085" y="4562959"/>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36" name="Text Placeholder 19">
            <a:extLst>
              <a:ext uri="{FF2B5EF4-FFF2-40B4-BE49-F238E27FC236}">
                <a16:creationId xmlns:a16="http://schemas.microsoft.com/office/drawing/2014/main" id="{72109A5D-3EB2-FCF9-8462-19ABF34F8CAD}"/>
              </a:ext>
            </a:extLst>
          </p:cNvPr>
          <p:cNvSpPr>
            <a:spLocks noGrp="1"/>
          </p:cNvSpPr>
          <p:nvPr>
            <p:ph type="body" sz="quarter" idx="37" hasCustomPrompt="1"/>
          </p:nvPr>
        </p:nvSpPr>
        <p:spPr>
          <a:xfrm>
            <a:off x="5845065"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37" name="Text Placeholder 19">
            <a:extLst>
              <a:ext uri="{FF2B5EF4-FFF2-40B4-BE49-F238E27FC236}">
                <a16:creationId xmlns:a16="http://schemas.microsoft.com/office/drawing/2014/main" id="{466DFCCE-9F59-7E9D-0199-2F112DAB9CCF}"/>
              </a:ext>
            </a:extLst>
          </p:cNvPr>
          <p:cNvSpPr>
            <a:spLocks noGrp="1"/>
          </p:cNvSpPr>
          <p:nvPr>
            <p:ph type="body" sz="quarter" idx="38" hasCustomPrompt="1"/>
          </p:nvPr>
        </p:nvSpPr>
        <p:spPr>
          <a:xfrm>
            <a:off x="5845065"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38" name="Text Placeholder 19">
            <a:extLst>
              <a:ext uri="{FF2B5EF4-FFF2-40B4-BE49-F238E27FC236}">
                <a16:creationId xmlns:a16="http://schemas.microsoft.com/office/drawing/2014/main" id="{BBF7939B-FBD2-3281-4F86-01DF9EFBE8B6}"/>
              </a:ext>
            </a:extLst>
          </p:cNvPr>
          <p:cNvSpPr>
            <a:spLocks noGrp="1"/>
          </p:cNvSpPr>
          <p:nvPr>
            <p:ph type="body" sz="quarter" idx="39" hasCustomPrompt="1"/>
          </p:nvPr>
        </p:nvSpPr>
        <p:spPr>
          <a:xfrm>
            <a:off x="5845065"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43" name="Picture Placeholder 24">
            <a:extLst>
              <a:ext uri="{FF2B5EF4-FFF2-40B4-BE49-F238E27FC236}">
                <a16:creationId xmlns:a16="http://schemas.microsoft.com/office/drawing/2014/main" id="{D2E7F9A2-434A-2F00-C642-17B5D9FE2086}"/>
              </a:ext>
            </a:extLst>
          </p:cNvPr>
          <p:cNvSpPr>
            <a:spLocks noGrp="1"/>
          </p:cNvSpPr>
          <p:nvPr>
            <p:ph type="pic" sz="quarter" idx="40" hasCustomPrompt="1"/>
          </p:nvPr>
        </p:nvSpPr>
        <p:spPr>
          <a:xfrm>
            <a:off x="8275370" y="1921133"/>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44" name="Picture Placeholder 24">
            <a:extLst>
              <a:ext uri="{FF2B5EF4-FFF2-40B4-BE49-F238E27FC236}">
                <a16:creationId xmlns:a16="http://schemas.microsoft.com/office/drawing/2014/main" id="{A66F9987-C7CA-5F4D-E74B-7C634444751A}"/>
              </a:ext>
            </a:extLst>
          </p:cNvPr>
          <p:cNvSpPr>
            <a:spLocks noGrp="1"/>
          </p:cNvSpPr>
          <p:nvPr>
            <p:ph type="pic" sz="quarter" idx="41" hasCustomPrompt="1"/>
          </p:nvPr>
        </p:nvSpPr>
        <p:spPr>
          <a:xfrm>
            <a:off x="8275370" y="3242046"/>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45" name="Picture Placeholder 24">
            <a:extLst>
              <a:ext uri="{FF2B5EF4-FFF2-40B4-BE49-F238E27FC236}">
                <a16:creationId xmlns:a16="http://schemas.microsoft.com/office/drawing/2014/main" id="{6505C6F8-493C-CE11-09BD-4BD537B246A2}"/>
              </a:ext>
            </a:extLst>
          </p:cNvPr>
          <p:cNvSpPr>
            <a:spLocks noGrp="1"/>
          </p:cNvSpPr>
          <p:nvPr>
            <p:ph type="pic" sz="quarter" idx="42" hasCustomPrompt="1"/>
          </p:nvPr>
        </p:nvSpPr>
        <p:spPr>
          <a:xfrm>
            <a:off x="8275370" y="4562959"/>
            <a:ext cx="1051200" cy="1051200"/>
          </a:xfrm>
          <a:prstGeom prst="ellipse">
            <a:avLst/>
          </a:prstGeom>
        </p:spPr>
        <p:txBody>
          <a:bodyPr wrap="square"/>
          <a:lstStyle>
            <a:lvl1pPr algn="l">
              <a:defRPr sz="1100"/>
            </a:lvl1pPr>
          </a:lstStyle>
          <a:p>
            <a:r>
              <a:rPr lang="pl-PL" dirty="0"/>
              <a:t>Click on the icon to add a picture</a:t>
            </a:r>
            <a:endParaRPr lang="en-GB" dirty="0"/>
          </a:p>
        </p:txBody>
      </p:sp>
      <p:sp>
        <p:nvSpPr>
          <p:cNvPr id="46" name="Text Placeholder 19">
            <a:extLst>
              <a:ext uri="{FF2B5EF4-FFF2-40B4-BE49-F238E27FC236}">
                <a16:creationId xmlns:a16="http://schemas.microsoft.com/office/drawing/2014/main" id="{B0BF6BB7-4C81-E538-1040-F67534FCEBAB}"/>
              </a:ext>
            </a:extLst>
          </p:cNvPr>
          <p:cNvSpPr>
            <a:spLocks noGrp="1"/>
          </p:cNvSpPr>
          <p:nvPr>
            <p:ph type="body" sz="quarter" idx="43" hasCustomPrompt="1"/>
          </p:nvPr>
        </p:nvSpPr>
        <p:spPr>
          <a:xfrm>
            <a:off x="970560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47" name="Text Placeholder 19">
            <a:extLst>
              <a:ext uri="{FF2B5EF4-FFF2-40B4-BE49-F238E27FC236}">
                <a16:creationId xmlns:a16="http://schemas.microsoft.com/office/drawing/2014/main" id="{AC74B872-99E3-EA14-369B-27426A791DC7}"/>
              </a:ext>
            </a:extLst>
          </p:cNvPr>
          <p:cNvSpPr>
            <a:spLocks noGrp="1"/>
          </p:cNvSpPr>
          <p:nvPr>
            <p:ph type="body" sz="quarter" idx="44" hasCustomPrompt="1"/>
          </p:nvPr>
        </p:nvSpPr>
        <p:spPr>
          <a:xfrm>
            <a:off x="970560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
        <p:nvSpPr>
          <p:cNvPr id="48" name="Text Placeholder 19">
            <a:extLst>
              <a:ext uri="{FF2B5EF4-FFF2-40B4-BE49-F238E27FC236}">
                <a16:creationId xmlns:a16="http://schemas.microsoft.com/office/drawing/2014/main" id="{AC942BE1-5D15-BF87-7598-D2EFF1C6463F}"/>
              </a:ext>
            </a:extLst>
          </p:cNvPr>
          <p:cNvSpPr>
            <a:spLocks noGrp="1"/>
          </p:cNvSpPr>
          <p:nvPr>
            <p:ph type="body" sz="quarter" idx="45" hasCustomPrompt="1"/>
          </p:nvPr>
        </p:nvSpPr>
        <p:spPr>
          <a:xfrm>
            <a:off x="970560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dirty="0"/>
              <a:t>Lorem ipsum dolor sit amet, consectetuer adipiscing elit. Maecenas porttitor congue massa. Fusce posuere, magna sed pulvinar ultricies, purus lectus malesuada libero, sit amet commodo magna eros quis urna. </a:t>
            </a:r>
          </a:p>
        </p:txBody>
      </p:sp>
    </p:spTree>
    <p:extLst>
      <p:ext uri="{BB962C8B-B14F-4D97-AF65-F5344CB8AC3E}">
        <p14:creationId xmlns:p14="http://schemas.microsoft.com/office/powerpoint/2010/main" val="3651987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61DE8-C791-C6C8-F366-0C06DB6D7F40}"/>
              </a:ext>
            </a:extLst>
          </p:cNvPr>
          <p:cNvSpPr>
            <a:spLocks noGrp="1"/>
          </p:cNvSpPr>
          <p:nvPr>
            <p:ph type="title" hasCustomPrompt="1"/>
          </p:nvPr>
        </p:nvSpPr>
        <p:spPr/>
        <p:txBody>
          <a:bodyPr/>
          <a:lstStyle/>
          <a:p>
            <a:r>
              <a:rPr lang="en-GB" noProof="0" dirty="0"/>
              <a:t>Your title goes here</a:t>
            </a:r>
          </a:p>
        </p:txBody>
      </p:sp>
      <p:sp>
        <p:nvSpPr>
          <p:cNvPr id="3" name="Date Placeholder 2">
            <a:extLst>
              <a:ext uri="{FF2B5EF4-FFF2-40B4-BE49-F238E27FC236}">
                <a16:creationId xmlns:a16="http://schemas.microsoft.com/office/drawing/2014/main" id="{D00850DD-7D05-D906-D8A4-7FFCA99D5C79}"/>
              </a:ext>
            </a:extLst>
          </p:cNvPr>
          <p:cNvSpPr>
            <a:spLocks noGrp="1"/>
          </p:cNvSpPr>
          <p:nvPr>
            <p:ph type="dt" sz="half" idx="10"/>
          </p:nvPr>
        </p:nvSpPr>
        <p:spPr/>
        <p:txBody>
          <a:bodyPr/>
          <a:lstStyle/>
          <a:p>
            <a:r>
              <a:rPr lang="en-GB" noProof="0" dirty="0"/>
              <a:t>20/08/2024</a:t>
            </a:r>
          </a:p>
        </p:txBody>
      </p:sp>
      <p:sp>
        <p:nvSpPr>
          <p:cNvPr id="4" name="Footer Placeholder 3">
            <a:extLst>
              <a:ext uri="{FF2B5EF4-FFF2-40B4-BE49-F238E27FC236}">
                <a16:creationId xmlns:a16="http://schemas.microsoft.com/office/drawing/2014/main" id="{E6E99C29-D173-D789-38BF-7DF1218E03F0}"/>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5" name="Slide Number Placeholder 4">
            <a:extLst>
              <a:ext uri="{FF2B5EF4-FFF2-40B4-BE49-F238E27FC236}">
                <a16:creationId xmlns:a16="http://schemas.microsoft.com/office/drawing/2014/main" id="{327A5E2B-B11B-C848-553C-9424CC5F2EAC}"/>
              </a:ext>
            </a:extLst>
          </p:cNvPr>
          <p:cNvSpPr>
            <a:spLocks noGrp="1"/>
          </p:cNvSpPr>
          <p:nvPr>
            <p:ph type="sldNum" sz="quarter" idx="12"/>
          </p:nvPr>
        </p:nvSpPr>
        <p:spPr/>
        <p:txBody>
          <a:bodyPr/>
          <a:lstStyle/>
          <a:p>
            <a:fld id="{1E8D132F-CB07-4565-AFAB-8119C0738F44}" type="slidenum">
              <a:rPr lang="en-GB" noProof="0" smtClean="0"/>
              <a:t>‹#›</a:t>
            </a:fld>
            <a:endParaRPr lang="en-GB" noProof="0" dirty="0"/>
          </a:p>
        </p:txBody>
      </p:sp>
    </p:spTree>
    <p:extLst>
      <p:ext uri="{BB962C8B-B14F-4D97-AF65-F5344CB8AC3E}">
        <p14:creationId xmlns:p14="http://schemas.microsoft.com/office/powerpoint/2010/main" val="33611588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E18F41C-3EC1-AC61-1BA9-55FB7864035D}"/>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EEACFD65-13A5-B202-0C6C-AAA38B1CD78E}"/>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928922AD-9054-64C1-240C-DF3761B96CF3}"/>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10" name="TextBox 9">
            <a:extLst>
              <a:ext uri="{FF2B5EF4-FFF2-40B4-BE49-F238E27FC236}">
                <a16:creationId xmlns:a16="http://schemas.microsoft.com/office/drawing/2014/main" id="{1A460324-2791-1C11-ADB5-477FCDEB6F77}"/>
              </a:ext>
            </a:extLst>
          </p:cNvPr>
          <p:cNvSpPr txBox="1"/>
          <p:nvPr/>
        </p:nvSpPr>
        <p:spPr>
          <a:xfrm>
            <a:off x="3193200" y="2466000"/>
            <a:ext cx="5806077" cy="1477328"/>
          </a:xfrm>
          <a:prstGeom prst="rect">
            <a:avLst/>
          </a:prstGeom>
          <a:noFill/>
        </p:spPr>
        <p:txBody>
          <a:bodyPr wrap="none" lIns="0" tIns="0" rIns="0" bIns="0" rtlCol="0">
            <a:spAutoFit/>
          </a:bodyPr>
          <a:lstStyle/>
          <a:p>
            <a:pPr algn="ctr"/>
            <a:r>
              <a:rPr lang="pl-PL" sz="9600" dirty="0">
                <a:latin typeface="+mj-lt"/>
              </a:rPr>
              <a:t>Thank you!</a:t>
            </a:r>
            <a:endParaRPr lang="en-GB" sz="9600" dirty="0">
              <a:latin typeface="+mj-lt"/>
            </a:endParaRPr>
          </a:p>
        </p:txBody>
      </p:sp>
    </p:spTree>
    <p:extLst>
      <p:ext uri="{BB962C8B-B14F-4D97-AF65-F5344CB8AC3E}">
        <p14:creationId xmlns:p14="http://schemas.microsoft.com/office/powerpoint/2010/main" val="207289159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Thank you picture WH logo">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117FCF2-F635-67E2-137D-342AD2EB3EE9}"/>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dirty="0"/>
              <a:t>Click </a:t>
            </a:r>
            <a:r>
              <a:rPr lang="en-US" dirty="0"/>
              <a:t>on the </a:t>
            </a:r>
            <a:r>
              <a:rPr lang="pl-PL" dirty="0"/>
              <a:t>icon to add </a:t>
            </a:r>
            <a:r>
              <a:rPr lang="en-US" dirty="0"/>
              <a:t>a </a:t>
            </a:r>
            <a:r>
              <a:rPr lang="pl-PL" dirty="0"/>
              <a:t>picture</a:t>
            </a:r>
            <a:endParaRPr lang="en-GB" dirty="0"/>
          </a:p>
        </p:txBody>
      </p:sp>
      <p:sp>
        <p:nvSpPr>
          <p:cNvPr id="17" name="Text Placeholder 16">
            <a:extLst>
              <a:ext uri="{FF2B5EF4-FFF2-40B4-BE49-F238E27FC236}">
                <a16:creationId xmlns:a16="http://schemas.microsoft.com/office/drawing/2014/main" id="{106A14C3-0766-C6C3-8CEA-122D4A3AA3C3}"/>
              </a:ext>
            </a:extLst>
          </p:cNvPr>
          <p:cNvSpPr>
            <a:spLocks noGrp="1"/>
          </p:cNvSpPr>
          <p:nvPr>
            <p:ph type="body" sz="quarter" idx="16" hasCustomPrompt="1"/>
          </p:nvPr>
        </p:nvSpPr>
        <p:spPr>
          <a:xfrm>
            <a:off x="550800" y="5097600"/>
            <a:ext cx="2943113" cy="914400"/>
          </a:xfrm>
        </p:spPr>
        <p:txBody>
          <a:bodyPr anchor="b"/>
          <a:lstStyle>
            <a:lvl1pPr>
              <a:defRPr sz="4800">
                <a:solidFill>
                  <a:schemeClr val="bg1"/>
                </a:solidFill>
                <a:latin typeface="+mj-lt"/>
              </a:defRPr>
            </a:lvl1pPr>
          </a:lstStyle>
          <a:p>
            <a:pPr lvl="0"/>
            <a:r>
              <a:rPr lang="en-US" dirty="0"/>
              <a:t>Thank you!</a:t>
            </a:r>
            <a:endParaRPr lang="en-GB" dirty="0"/>
          </a:p>
        </p:txBody>
      </p:sp>
      <p:sp>
        <p:nvSpPr>
          <p:cNvPr id="18" name="Date Placeholder 17">
            <a:extLst>
              <a:ext uri="{FF2B5EF4-FFF2-40B4-BE49-F238E27FC236}">
                <a16:creationId xmlns:a16="http://schemas.microsoft.com/office/drawing/2014/main" id="{3DE34A26-941E-C6D4-9FE2-B05514FB160D}"/>
              </a:ext>
            </a:extLst>
          </p:cNvPr>
          <p:cNvSpPr>
            <a:spLocks noGrp="1"/>
          </p:cNvSpPr>
          <p:nvPr>
            <p:ph type="dt" sz="half" idx="17"/>
          </p:nvPr>
        </p:nvSpPr>
        <p:spPr/>
        <p:txBody>
          <a:bodyPr/>
          <a:lstStyle/>
          <a:p>
            <a:r>
              <a:rPr lang="en-US" dirty="0"/>
              <a:t>20/08/2024</a:t>
            </a:r>
            <a:endParaRPr lang="en-GB" dirty="0"/>
          </a:p>
        </p:txBody>
      </p:sp>
      <p:sp>
        <p:nvSpPr>
          <p:cNvPr id="19" name="Footer Placeholder 18">
            <a:extLst>
              <a:ext uri="{FF2B5EF4-FFF2-40B4-BE49-F238E27FC236}">
                <a16:creationId xmlns:a16="http://schemas.microsoft.com/office/drawing/2014/main" id="{504EC2CF-565E-0091-5A25-AD1FB44B7750}"/>
              </a:ext>
            </a:extLst>
          </p:cNvPr>
          <p:cNvSpPr>
            <a:spLocks noGrp="1"/>
          </p:cNvSpPr>
          <p:nvPr>
            <p:ph type="ftr" sz="quarter" idx="18"/>
          </p:nvPr>
        </p:nvSpPr>
        <p:spPr/>
        <p:txBody>
          <a:bodyPr/>
          <a:lstStyle/>
          <a:p>
            <a:r>
              <a:rPr lang="en-GB" dirty="0"/>
              <a:t>Name Namesson – Information class: Confidential (C3)</a:t>
            </a:r>
          </a:p>
        </p:txBody>
      </p:sp>
      <p:sp>
        <p:nvSpPr>
          <p:cNvPr id="20" name="Slide Number Placeholder 19">
            <a:extLst>
              <a:ext uri="{FF2B5EF4-FFF2-40B4-BE49-F238E27FC236}">
                <a16:creationId xmlns:a16="http://schemas.microsoft.com/office/drawing/2014/main" id="{242A14DB-FB71-E978-0B69-F57FD61D030A}"/>
              </a:ext>
            </a:extLst>
          </p:cNvPr>
          <p:cNvSpPr>
            <a:spLocks noGrp="1"/>
          </p:cNvSpPr>
          <p:nvPr>
            <p:ph type="sldNum" sz="quarter" idx="19"/>
          </p:nvPr>
        </p:nvSpPr>
        <p:spPr/>
        <p:txBody>
          <a:bodyPr/>
          <a:lstStyle/>
          <a:p>
            <a:fld id="{1E8D132F-CB07-4565-AFAB-8119C0738F44}" type="slidenum">
              <a:rPr lang="en-GB" smtClean="0"/>
              <a:pPr/>
              <a:t>‹#›</a:t>
            </a:fld>
            <a:endParaRPr lang="en-GB" dirty="0"/>
          </a:p>
        </p:txBody>
      </p:sp>
      <p:sp>
        <p:nvSpPr>
          <p:cNvPr id="4" name="Text Placeholder 23">
            <a:extLst>
              <a:ext uri="{FF2B5EF4-FFF2-40B4-BE49-F238E27FC236}">
                <a16:creationId xmlns:a16="http://schemas.microsoft.com/office/drawing/2014/main" id="{374F5628-90AC-EA70-7316-10581085193B}"/>
              </a:ext>
            </a:extLst>
          </p:cNvPr>
          <p:cNvSpPr>
            <a:spLocks noGrp="1"/>
          </p:cNvSpPr>
          <p:nvPr>
            <p:ph type="body" sz="quarter" idx="14" hasCustomPrompt="1"/>
          </p:nvPr>
        </p:nvSpPr>
        <p:spPr>
          <a:xfrm>
            <a:off x="11066237" y="6269799"/>
            <a:ext cx="576163" cy="253024"/>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dirty="0"/>
              <a:t> </a:t>
            </a:r>
            <a:endParaRPr lang="en-GB" dirty="0"/>
          </a:p>
        </p:txBody>
      </p:sp>
    </p:spTree>
    <p:extLst>
      <p:ext uri="{BB962C8B-B14F-4D97-AF65-F5344CB8AC3E}">
        <p14:creationId xmlns:p14="http://schemas.microsoft.com/office/powerpoint/2010/main" val="379014720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Disclaimer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2743568"/>
            <a:ext cx="8440799" cy="3277820"/>
          </a:xfrm>
          <a:prstGeom prst="rect">
            <a:avLst/>
          </a:prstGeom>
          <a:noFill/>
        </p:spPr>
        <p:txBody>
          <a:bodyPr wrap="square" lIns="0" tIns="0" rIns="0" bIns="0" rtlCol="0" anchor="b">
            <a:spAutoFit/>
          </a:bodyPr>
          <a:lstStyle/>
          <a:p>
            <a:pPr marL="0" indent="0">
              <a:spcBef>
                <a:spcPts val="600"/>
              </a:spcBef>
              <a:buFont typeface="Arial" panose="020B0604020202020204" pitchFamily="34" charset="0"/>
              <a:buNone/>
              <a:defRPr/>
            </a:pPr>
            <a:r>
              <a:rPr lang="en-GB" altLang="en-US" sz="1100" b="0" i="0" dirty="0">
                <a:solidFill>
                  <a:schemeClr val="tx2"/>
                </a:solidFill>
                <a:latin typeface="SEB SansSerif Book" pitchFamily="2" charset="77"/>
              </a:rPr>
              <a:t>Please note that this presentation material does not constitute a firm offer of any kind and should only be seen as a basis for further discussions. Should any firm offer be communicated by Skandinaviska Enskilda Banken AB (publ) (</a:t>
            </a:r>
            <a:r>
              <a:rPr lang="pl-PL" altLang="en-US" sz="1100" b="0" i="0" dirty="0">
                <a:solidFill>
                  <a:schemeClr val="tx2"/>
                </a:solidFill>
                <a:latin typeface="SEB SansSerif Book" pitchFamily="2" charset="77"/>
              </a:rPr>
              <a:t>“</a:t>
            </a:r>
            <a:r>
              <a:rPr lang="en-GB" altLang="en-US" sz="1100" b="0" i="0" dirty="0">
                <a:solidFill>
                  <a:schemeClr val="tx2"/>
                </a:solidFill>
                <a:latin typeface="SEB SansSerif Book" pitchFamily="2" charset="77"/>
              </a:rPr>
              <a:t>SEB</a:t>
            </a:r>
            <a:r>
              <a:rPr lang="pl-PL" altLang="en-US" sz="1100" b="0" i="0" dirty="0">
                <a:solidFill>
                  <a:schemeClr val="tx2"/>
                </a:solidFill>
                <a:latin typeface="SEB SansSerif Book" pitchFamily="2" charset="77"/>
              </a:rPr>
              <a:t>”</a:t>
            </a:r>
            <a:r>
              <a:rPr lang="en-GB" altLang="en-US" sz="1100" b="0" i="0" dirty="0">
                <a:solidFill>
                  <a:schemeClr val="tx2"/>
                </a:solidFill>
                <a:latin typeface="SEB SansSerif Book" pitchFamily="2" charset="77"/>
              </a:rPr>
              <a:t>) in the future, such an offer will be conditional upon SEB attaining relevant internal credit approval.</a:t>
            </a:r>
          </a:p>
          <a:p>
            <a:pPr marL="0" indent="0">
              <a:spcBef>
                <a:spcPts val="600"/>
              </a:spcBef>
              <a:buFont typeface="Arial" panose="020B0604020202020204" pitchFamily="34" charset="0"/>
              <a:buNone/>
              <a:defRPr/>
            </a:pPr>
            <a:r>
              <a:rPr lang="en-GB" altLang="en-US" sz="1100" b="0" i="0" dirty="0">
                <a:solidFill>
                  <a:schemeClr val="tx2"/>
                </a:solidFill>
                <a:latin typeface="SEB SansSerif Book" pitchFamily="2" charset="77"/>
              </a:rPr>
              <a:t>This discussion paper is provided on a strictly confidential basis and should not be distributed to persons other than the intended recipients.</a:t>
            </a:r>
            <a:br>
              <a:rPr lang="en-GB" altLang="en-US" sz="1100" b="0" i="0" dirty="0">
                <a:solidFill>
                  <a:schemeClr val="tx2"/>
                </a:solidFill>
                <a:latin typeface="SEB SansSerif Book" pitchFamily="2" charset="77"/>
              </a:rPr>
            </a:br>
            <a:r>
              <a:rPr lang="en-GB" altLang="en-US" sz="1100" b="0" i="0" dirty="0">
                <a:solidFill>
                  <a:schemeClr val="tx2"/>
                </a:solidFill>
                <a:latin typeface="SEB SansSerif Book" pitchFamily="2" charset="77"/>
              </a:rPr>
              <a:t>All information contained in this report has been compiled in good faith from sources believed to be reliable. However, no representation or warranty, expressed</a:t>
            </a:r>
            <a:r>
              <a:rPr lang="pl-PL" altLang="en-US" sz="1100" b="0" i="0" dirty="0">
                <a:solidFill>
                  <a:schemeClr val="tx2"/>
                </a:solidFill>
                <a:latin typeface="SEB SansSerif Book" pitchFamily="2" charset="77"/>
              </a:rPr>
              <a:t> </a:t>
            </a:r>
            <a:r>
              <a:rPr lang="en-GB" altLang="en-US" sz="1100" b="0" i="0" dirty="0">
                <a:solidFill>
                  <a:schemeClr val="tx2"/>
                </a:solidFill>
                <a:latin typeface="SEB SansSerif Book" pitchFamily="2" charset="77"/>
              </a:rPr>
              <a:t>or implied, is made with respect to the completeness or accuracy of its contents and the report is not to be relied upon as authoritative. Recipients are urged to base their investment decisions upon such investigations, as they deem necessary. To the extent permitted by applicable law, no liability whatsoever is accepted</a:t>
            </a:r>
            <a:r>
              <a:rPr lang="pl-PL" altLang="en-US" sz="1100" b="0" i="0" dirty="0">
                <a:solidFill>
                  <a:schemeClr val="tx2"/>
                </a:solidFill>
                <a:latin typeface="SEB SansSerif Book" pitchFamily="2" charset="77"/>
              </a:rPr>
              <a:t> </a:t>
            </a:r>
            <a:r>
              <a:rPr lang="en-GB" altLang="en-US" sz="1100" b="0" i="0" dirty="0">
                <a:solidFill>
                  <a:schemeClr val="tx2"/>
                </a:solidFill>
                <a:latin typeface="SEB SansSerif Book" pitchFamily="2" charset="77"/>
              </a:rPr>
              <a:t>for any direct or consequential loss arising from the use of this document or its contents.</a:t>
            </a:r>
            <a:r>
              <a:rPr lang="pl-PL" altLang="en-US" sz="1100" b="0" i="0" dirty="0">
                <a:solidFill>
                  <a:schemeClr val="tx2"/>
                </a:solidFill>
                <a:latin typeface="SEB SansSerif Book" pitchFamily="2" charset="77"/>
              </a:rPr>
              <a:t> </a:t>
            </a:r>
          </a:p>
          <a:p>
            <a:pPr marL="0" indent="0">
              <a:spcBef>
                <a:spcPts val="600"/>
              </a:spcBef>
              <a:buFont typeface="Arial" panose="020B0604020202020204" pitchFamily="34" charset="0"/>
              <a:buNone/>
              <a:defRPr/>
            </a:pPr>
            <a:r>
              <a:rPr lang="en-GB" altLang="en-US" sz="1100" b="0" i="0" dirty="0">
                <a:solidFill>
                  <a:schemeClr val="tx2"/>
                </a:solidFill>
                <a:latin typeface="SEB SansSerif Book" pitchFamily="2" charset="77"/>
              </a:rPr>
              <a:t>Subject to Applicable Regulations, neither SEB nor its directors, officers, employees, or agents shall be liable for any losses, damages, costs or expenses, whether arising out of negligence, breach of contract, misrepresentation or otherwise, incurred or suffered by the Customer under the terms or any hedge, unless such loss arises directly from SEB</a:t>
            </a:r>
            <a:r>
              <a:rPr lang="pl-PL" altLang="en-US" sz="1100" b="0" i="0" dirty="0">
                <a:solidFill>
                  <a:schemeClr val="tx2"/>
                </a:solidFill>
                <a:latin typeface="SEB SansSerif Book" pitchFamily="2" charset="77"/>
              </a:rPr>
              <a:t>’</a:t>
            </a:r>
            <a:r>
              <a:rPr lang="en-GB" altLang="en-US" sz="1100" b="0" i="0" dirty="0">
                <a:solidFill>
                  <a:schemeClr val="tx2"/>
                </a:solidFill>
                <a:latin typeface="SEB SansSerif Book" pitchFamily="2" charset="77"/>
              </a:rPr>
              <a:t>s or such individual's respective willful default or fraud. In no circumstance shall SEB's liability include any losses suffered by the Customer or any third party for any special damage, indirect losses or loss of profits or loss of goodwill or loss of business opportunity, whether arising out of negligence, breach of contract, misrepresentation or otherwise.</a:t>
            </a:r>
          </a:p>
          <a:p>
            <a:pPr marL="0" indent="0">
              <a:spcBef>
                <a:spcPts val="600"/>
              </a:spcBef>
              <a:buFont typeface="Arial" panose="020B0604020202020204" pitchFamily="34" charset="0"/>
              <a:buNone/>
              <a:defRPr/>
            </a:pPr>
            <a:r>
              <a:rPr lang="en-GB" altLang="en-US" sz="1100" b="0" i="0" dirty="0">
                <a:solidFill>
                  <a:schemeClr val="tx2"/>
                </a:solidFill>
                <a:latin typeface="SEB SansSerif Book" pitchFamily="2" charset="77"/>
              </a:rPr>
              <a:t>Your attention is drawn to the fact that SEB, a member of, or any entity associated with SEB or its affiliates, officers, directors, employees or shareholders of such members may from time to time (a) have a long or short position or holding in the securities or options of such companies mentioned herein, (b) buy or sell</a:t>
            </a:r>
            <a:r>
              <a:rPr lang="pl-PL" altLang="en-US" sz="1100" b="0" i="0" dirty="0">
                <a:solidFill>
                  <a:schemeClr val="tx2"/>
                </a:solidFill>
                <a:latin typeface="SEB SansSerif Book" pitchFamily="2" charset="77"/>
              </a:rPr>
              <a:t> </a:t>
            </a:r>
            <a:r>
              <a:rPr lang="en-GB" altLang="en-US" sz="1100" b="0" i="0" dirty="0">
                <a:solidFill>
                  <a:schemeClr val="tx2"/>
                </a:solidFill>
                <a:latin typeface="SEB SansSerif Book" pitchFamily="2" charset="77"/>
              </a:rPr>
              <a:t>or participate in an issue of such securities or options, (c) provide corporate finance services to such companies or in relation to such securities or options,</a:t>
            </a:r>
            <a:r>
              <a:rPr lang="pl-PL" altLang="en-US" sz="1100" b="0" i="0" dirty="0">
                <a:solidFill>
                  <a:schemeClr val="tx2"/>
                </a:solidFill>
                <a:latin typeface="SEB SansSerif Book" pitchFamily="2" charset="77"/>
              </a:rPr>
              <a:t> </a:t>
            </a:r>
            <a:r>
              <a:rPr lang="en-GB" altLang="en-US" sz="1100" b="0" i="0" dirty="0">
                <a:solidFill>
                  <a:schemeClr val="tx2"/>
                </a:solidFill>
                <a:latin typeface="SEB SansSerif Book" pitchFamily="2" charset="77"/>
              </a:rPr>
              <a:t>(d) be represented on the board of directors or similar supervisory entity of such companies. SEB may make a market in the securities mentioned in this report.</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spc="-10" dirty="0">
                <a:solidFill>
                  <a:schemeClr val="tx2"/>
                </a:solidFill>
                <a:latin typeface="SEB SansSerif Book" pitchFamily="2" charset="-18"/>
              </a:rPr>
              <a:t>Disclaimer</a:t>
            </a:r>
            <a:endParaRPr lang="en-GB" sz="3200" spc="-10" dirty="0">
              <a:solidFill>
                <a:schemeClr val="tx2"/>
              </a:solidFill>
              <a:latin typeface="SEB SansSerif Book" pitchFamily="2" charset="-18"/>
            </a:endParaRPr>
          </a:p>
        </p:txBody>
      </p:sp>
    </p:spTree>
    <p:extLst>
      <p:ext uri="{BB962C8B-B14F-4D97-AF65-F5344CB8AC3E}">
        <p14:creationId xmlns:p14="http://schemas.microsoft.com/office/powerpoint/2010/main" val="415075863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Disclaimer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4328617"/>
            <a:ext cx="6411975" cy="1692771"/>
          </a:xfrm>
          <a:prstGeom prst="rect">
            <a:avLst/>
          </a:prstGeom>
          <a:noFill/>
        </p:spPr>
        <p:txBody>
          <a:bodyPr wrap="square" lIns="0" tIns="0" rIns="0" bIns="0" rtlCol="0" anchor="b">
            <a:spAutoFit/>
          </a:bodyPr>
          <a:lstStyle/>
          <a:p>
            <a:pPr>
              <a:spcAft>
                <a:spcPts val="600"/>
              </a:spcAft>
            </a:pPr>
            <a:r>
              <a:rPr lang="en-US" sz="1100" b="0" i="0" dirty="0">
                <a:solidFill>
                  <a:schemeClr val="tx2"/>
                </a:solidFill>
                <a:latin typeface="SEB SansSerif Book" pitchFamily="2" charset="77"/>
              </a:rPr>
              <a:t>The information in this document has been compiled by Large Corporates &amp; Financial Institutions, a division of Skandinaviska Enskilda Banken AB (publ) (“SEB”). It is produced for private information of recipients and SEB is not soliciting any action based upon it. All information has been compiled in good faith from sources believed to be reliable. However, no representation or warranty, expressed or implied, is made with respect to the completeness or accuracy of its contents and the information is not to be relied upon as authoritative. Recipients are urged to base any investment decisions upon such investigations as they deem necessary.</a:t>
            </a:r>
            <a:r>
              <a:rPr lang="pl-PL" sz="1100" b="0" i="0" dirty="0">
                <a:solidFill>
                  <a:schemeClr val="tx2"/>
                </a:solidFill>
                <a:latin typeface="SEB SansSerif Book" pitchFamily="2" charset="77"/>
              </a:rPr>
              <a:t> </a:t>
            </a:r>
            <a:br>
              <a:rPr lang="pl-PL" sz="1100" b="0" i="0" dirty="0">
                <a:solidFill>
                  <a:schemeClr val="tx2"/>
                </a:solidFill>
                <a:latin typeface="SEB SansSerif Book" pitchFamily="2" charset="77"/>
              </a:rPr>
            </a:br>
            <a:r>
              <a:rPr lang="pl-PL" sz="1100" b="0" i="0" dirty="0">
                <a:solidFill>
                  <a:schemeClr val="tx2"/>
                </a:solidFill>
                <a:latin typeface="SEB SansSerif Book" pitchFamily="2" charset="77"/>
              </a:rPr>
              <a:t>T</a:t>
            </a:r>
            <a:r>
              <a:rPr lang="en-US" sz="1100" b="0" i="0" dirty="0">
                <a:solidFill>
                  <a:schemeClr val="tx2"/>
                </a:solidFill>
                <a:latin typeface="SEB SansSerif Book" pitchFamily="2" charset="77"/>
              </a:rPr>
              <a:t>o the extent permitted by applicable law, no liability whatsoever is accepted for any direct or indirect loss arising from the use of this document or its content. Your attention is drawn to the fact that SEB, or any entity associated with SEB or its affiliates, officers, directors, employees or shareholders of such members may from time to time have holdings in the securities mentioned herein.</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a:solidFill>
                  <a:schemeClr val="tx2"/>
                </a:solidFill>
                <a:latin typeface="SEB SansSerif Book" pitchFamily="2" charset="77"/>
              </a:rPr>
              <a:t>Disclaimer</a:t>
            </a:r>
            <a:endParaRPr lang="en-GB" sz="3200" b="0" i="0" spc="-10" dirty="0">
              <a:solidFill>
                <a:schemeClr val="tx2"/>
              </a:solidFill>
              <a:latin typeface="SEB SansSerif Book" pitchFamily="2" charset="77"/>
            </a:endParaRPr>
          </a:p>
        </p:txBody>
      </p:sp>
    </p:spTree>
    <p:extLst>
      <p:ext uri="{BB962C8B-B14F-4D97-AF65-F5344CB8AC3E}">
        <p14:creationId xmlns:p14="http://schemas.microsoft.com/office/powerpoint/2010/main" val="168952748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Disclaimer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dirty="0"/>
              <a:t>20/08/2024</a:t>
            </a:r>
            <a:endParaRPr lang="en-GB" dirty="0"/>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dirty="0"/>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dirty="0"/>
          </a:p>
        </p:txBody>
      </p:sp>
      <p:sp>
        <p:nvSpPr>
          <p:cNvPr id="7" name="TextBox 6">
            <a:extLst>
              <a:ext uri="{FF2B5EF4-FFF2-40B4-BE49-F238E27FC236}">
                <a16:creationId xmlns:a16="http://schemas.microsoft.com/office/drawing/2014/main" id="{0B706DBD-D434-5DAC-2D5A-593C36C7FE7B}"/>
              </a:ext>
            </a:extLst>
          </p:cNvPr>
          <p:cNvSpPr txBox="1"/>
          <p:nvPr/>
        </p:nvSpPr>
        <p:spPr>
          <a:xfrm>
            <a:off x="550801" y="2651235"/>
            <a:ext cx="8059800" cy="3370153"/>
          </a:xfrm>
          <a:prstGeom prst="rect">
            <a:avLst/>
          </a:prstGeom>
          <a:noFill/>
        </p:spPr>
        <p:txBody>
          <a:bodyPr wrap="square" lIns="0" tIns="0" rIns="0" bIns="0" rtlCol="0" anchor="b">
            <a:spAutoFit/>
          </a:bodyPr>
          <a:lstStyle/>
          <a:p>
            <a:pPr>
              <a:spcBef>
                <a:spcPts val="600"/>
              </a:spcBef>
            </a:pPr>
            <a:r>
              <a:rPr lang="en-GB" sz="1100" b="0" i="0" dirty="0">
                <a:solidFill>
                  <a:schemeClr val="tx2"/>
                </a:solidFill>
                <a:latin typeface="SEB SansSerif Book" pitchFamily="2" charset="77"/>
              </a:rPr>
              <a:t>This material is compiled by Skandinaviska Enskilda Banken AB (publ) (“SEB”), to provide information of recipients only and shall not be used for any other purpose.</a:t>
            </a:r>
          </a:p>
          <a:p>
            <a:pPr>
              <a:spcBef>
                <a:spcPts val="600"/>
              </a:spcBef>
            </a:pPr>
            <a:r>
              <a:rPr lang="en-GB" sz="1100" b="0" i="0" dirty="0">
                <a:solidFill>
                  <a:schemeClr val="tx2"/>
                </a:solidFill>
                <a:latin typeface="SEB SansSerif Book" pitchFamily="2" charset="77"/>
              </a:rPr>
              <a:t>All information contained in this presentation has been compiled in good faith from sources believed to be reliable.</a:t>
            </a:r>
            <a:r>
              <a:rPr lang="pl-PL" sz="1100" b="0" i="0" dirty="0">
                <a:solidFill>
                  <a:schemeClr val="tx2"/>
                </a:solidFill>
                <a:latin typeface="SEB SansSerif Book" pitchFamily="2" charset="77"/>
              </a:rPr>
              <a:t> </a:t>
            </a:r>
            <a:r>
              <a:rPr lang="en-GB" sz="1100" b="0" i="0" dirty="0">
                <a:solidFill>
                  <a:schemeClr val="tx2"/>
                </a:solidFill>
                <a:latin typeface="SEB SansSerif Book" pitchFamily="2" charset="77"/>
              </a:rPr>
              <a:t>However, no representation or warranty, expressed or implied, is made with respect to the completeness or accuracy of its contents, and the presentation is not to be relied upon as authoritative. To the extent permitted by applicable law, no liability whatsoever is accepted for any direct or consequential loss arising from the use of this presentation or its contents. Prior to entering into any transaction contemplated hereby (a “Transaction”), you are urged to determine, without reliance upon us, the economic risks and merits, as well as the legal, tax, and accounting characterizations and consequences of any such Transaction. In this regard, by accepting this presentation, you acknowledge that (a) we are not providing (and you are not relying on us for) legal, tax, or accounting advice, (b) there may be legal, tax, or accounting risks associated with any Transaction, and (c) you should receive (and rely on) separate and qualified legal, tax and accounting advice. Any terms set forth in this presentation are intended for discussion purposes only. Any prices or levels contained herein are preliminary and indicative only and do not represent bids or offers. These indications are provided solely for your information and consideration, are subject to change at any time without notice and are not intended as a solicitation with respect to the purchase or sale of any instrument. </a:t>
            </a:r>
          </a:p>
          <a:p>
            <a:pPr>
              <a:spcBef>
                <a:spcPts val="600"/>
              </a:spcBef>
            </a:pPr>
            <a:r>
              <a:rPr lang="en-GB" sz="1100" b="0" i="0" dirty="0">
                <a:solidFill>
                  <a:schemeClr val="tx2"/>
                </a:solidFill>
                <a:latin typeface="SEB SansSerif Book" pitchFamily="2" charset="77"/>
              </a:rPr>
              <a:t>The information contained in this presentation may include results of analyses from a quantitative model, which represent potential future events that may or may not be realized and is not a complete analysis of every material fact representing any product. Any estimates included herein constitute our judgment as of the date hereof and are subject to change without any notice. We may make a market in these instruments for our customers and for our own account. Accordingly, we may have a position in any such instrument at any time. This material and its content may not be released, published, distributed, or referred to any third party except for employees within recipient’s organization and in such cases, only on a need-to-know basis.</a:t>
            </a:r>
            <a:endParaRPr lang="pl-PL" sz="1100" b="0" i="0" dirty="0">
              <a:solidFill>
                <a:schemeClr val="tx2"/>
              </a:solidFill>
              <a:latin typeface="SEB SansSerif Book" pitchFamily="2" charset="77"/>
            </a:endParaRP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a:solidFill>
                  <a:schemeClr val="tx2"/>
                </a:solidFill>
                <a:latin typeface="SEB SansSerif Book" pitchFamily="2" charset="77"/>
              </a:rPr>
              <a:t>Disclaimer</a:t>
            </a:r>
            <a:endParaRPr lang="en-GB" sz="3200" b="0" i="0" spc="-10" dirty="0">
              <a:solidFill>
                <a:schemeClr val="tx2"/>
              </a:solidFill>
              <a:latin typeface="SEB SansSerif Book" pitchFamily="2" charset="77"/>
            </a:endParaRPr>
          </a:p>
        </p:txBody>
      </p:sp>
    </p:spTree>
    <p:extLst>
      <p:ext uri="{BB962C8B-B14F-4D97-AF65-F5344CB8AC3E}">
        <p14:creationId xmlns:p14="http://schemas.microsoft.com/office/powerpoint/2010/main" val="318944350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56FBF7-6EB4-4F38-AA03-F196B129D72C}" type="datetimeFigureOut">
              <a:rPr lang="en-GB" smtClean="0"/>
              <a:t>26/01/2026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135754973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56FBF7-6EB4-4F38-AA03-F196B129D72C}" type="datetimeFigureOut">
              <a:rPr lang="en-GB" smtClean="0"/>
              <a:t>26/01/2026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111633832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56FBF7-6EB4-4F38-AA03-F196B129D72C}" type="datetimeFigureOut">
              <a:rPr lang="en-GB" smtClean="0"/>
              <a:t>26/01/2026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28081160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56FBF7-6EB4-4F38-AA03-F196B129D72C}" type="datetimeFigureOut">
              <a:rPr lang="en-GB" smtClean="0"/>
              <a:t>26/01/2026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259812480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56FBF7-6EB4-4F38-AA03-F196B129D72C}" type="datetimeFigureOut">
              <a:rPr lang="en-GB" smtClean="0"/>
              <a:t>26/01/2026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151199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a:xfrm>
            <a:off x="550800" y="464400"/>
            <a:ext cx="11091600" cy="1051200"/>
          </a:xfrm>
        </p:spPr>
        <p:txBody>
          <a:bodyPr/>
          <a:lstStyle>
            <a:lvl1pPr algn="l">
              <a:defRPr sz="3200" spc="-50" baseline="0"/>
            </a:lvl1pPr>
          </a:lstStyle>
          <a:p>
            <a:r>
              <a:rPr lang="en-GB" noProof="0" dirty="0"/>
              <a:t>Your title goes here</a:t>
            </a:r>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en-GB" noProof="0" dirty="0"/>
              <a:t>First level (if you would like to turn on the second level of bullets, use the Tab key) </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7" name="Date Placeholder 6">
            <a:extLst>
              <a:ext uri="{FF2B5EF4-FFF2-40B4-BE49-F238E27FC236}">
                <a16:creationId xmlns:a16="http://schemas.microsoft.com/office/drawing/2014/main" id="{900BFF1E-6C4A-8E27-C644-0513E34AF1ED}"/>
              </a:ext>
            </a:extLst>
          </p:cNvPr>
          <p:cNvSpPr>
            <a:spLocks noGrp="1"/>
          </p:cNvSpPr>
          <p:nvPr>
            <p:ph type="dt" sz="half" idx="10"/>
          </p:nvPr>
        </p:nvSpPr>
        <p:spPr/>
        <p:txBody>
          <a:bodyPr/>
          <a:lstStyle/>
          <a:p>
            <a:r>
              <a:rPr lang="en-GB" noProof="0" dirty="0"/>
              <a:t>20/08/2024</a:t>
            </a:r>
          </a:p>
        </p:txBody>
      </p:sp>
      <p:sp>
        <p:nvSpPr>
          <p:cNvPr id="8" name="Footer Placeholder 7">
            <a:extLst>
              <a:ext uri="{FF2B5EF4-FFF2-40B4-BE49-F238E27FC236}">
                <a16:creationId xmlns:a16="http://schemas.microsoft.com/office/drawing/2014/main" id="{B6A4BC0D-23C1-996D-9C79-558E067D654D}"/>
              </a:ext>
            </a:extLst>
          </p:cNvPr>
          <p:cNvSpPr>
            <a:spLocks noGrp="1"/>
          </p:cNvSpPr>
          <p:nvPr>
            <p:ph type="ftr" sz="quarter" idx="11"/>
          </p:nvPr>
        </p:nvSpPr>
        <p:spPr/>
        <p:txBody>
          <a:bodyPr/>
          <a:lstStyle/>
          <a:p>
            <a:r>
              <a:rPr lang="en-GB" noProof="0" dirty="0"/>
              <a:t>Name </a:t>
            </a:r>
            <a:r>
              <a:rPr lang="en-GB" noProof="0" dirty="0" err="1"/>
              <a:t>Namesson</a:t>
            </a:r>
            <a:r>
              <a:rPr lang="en-GB" noProof="0" dirty="0"/>
              <a:t> – Information class: Confidential (C3)</a:t>
            </a:r>
          </a:p>
        </p:txBody>
      </p:sp>
      <p:sp>
        <p:nvSpPr>
          <p:cNvPr id="9" name="Slide Number Placeholder 8">
            <a:extLst>
              <a:ext uri="{FF2B5EF4-FFF2-40B4-BE49-F238E27FC236}">
                <a16:creationId xmlns:a16="http://schemas.microsoft.com/office/drawing/2014/main" id="{17005A8D-2504-EC0B-B968-CAEF5F65C839}"/>
              </a:ext>
            </a:extLst>
          </p:cNvPr>
          <p:cNvSpPr>
            <a:spLocks noGrp="1"/>
          </p:cNvSpPr>
          <p:nvPr>
            <p:ph type="sldNum" sz="quarter" idx="12"/>
          </p:nvPr>
        </p:nvSpPr>
        <p:spPr/>
        <p:txBody>
          <a:bodyPr/>
          <a:lstStyle/>
          <a:p>
            <a:fld id="{1E8D132F-CB07-4565-AFAB-8119C0738F44}" type="slidenum">
              <a:rPr lang="en-GB" noProof="0" smtClean="0"/>
              <a:pPr/>
              <a:t>‹#›</a:t>
            </a:fld>
            <a:endParaRPr lang="en-GB" noProof="0" dirty="0"/>
          </a:p>
        </p:txBody>
      </p:sp>
    </p:spTree>
    <p:extLst>
      <p:ext uri="{BB962C8B-B14F-4D97-AF65-F5344CB8AC3E}">
        <p14:creationId xmlns:p14="http://schemas.microsoft.com/office/powerpoint/2010/main" val="778933307"/>
      </p:ext>
    </p:extLst>
  </p:cSld>
  <p:clrMapOvr>
    <a:masterClrMapping/>
  </p:clrMapOvr>
  <p:extLst>
    <p:ext uri="{DCECCB84-F9BA-43D5-87BE-67443E8EF086}">
      <p15:sldGuideLst xmlns:p15="http://schemas.microsoft.com/office/powerpoint/2012/main">
        <p15:guide id="1" orient="horz" pos="1207" userDrawn="1">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56FBF7-6EB4-4F38-AA03-F196B129D72C}" type="datetimeFigureOut">
              <a:rPr lang="en-GB" smtClean="0"/>
              <a:t>26/01/2026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196318509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6FBF7-6EB4-4F38-AA03-F196B129D72C}" type="datetimeFigureOut">
              <a:rPr lang="en-GB" smtClean="0"/>
              <a:t>26/01/2026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117192987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56FBF7-6EB4-4F38-AA03-F196B129D72C}" type="datetimeFigureOut">
              <a:rPr lang="en-GB" smtClean="0"/>
              <a:t>26/01/2026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395797590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56FBF7-6EB4-4F38-AA03-F196B129D72C}" type="datetimeFigureOut">
              <a:rPr lang="en-GB" smtClean="0"/>
              <a:t>26/01/2026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398229344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56FBF7-6EB4-4F38-AA03-F196B129D72C}" type="datetimeFigureOut">
              <a:rPr lang="en-GB" smtClean="0"/>
              <a:t>26/01/2026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43048684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56FBF7-6EB4-4F38-AA03-F196B129D72C}" type="datetimeFigureOut">
              <a:rPr lang="en-GB" smtClean="0"/>
              <a:t>26/01/2026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38515A-B798-4661-A9FD-DCAA018D715A}" type="slidenum">
              <a:rPr lang="en-GB" smtClean="0"/>
              <a:t>‹#›</a:t>
            </a:fld>
            <a:endParaRPr lang="en-GB"/>
          </a:p>
        </p:txBody>
      </p:sp>
    </p:spTree>
    <p:extLst>
      <p:ext uri="{BB962C8B-B14F-4D97-AF65-F5344CB8AC3E}">
        <p14:creationId xmlns:p14="http://schemas.microsoft.com/office/powerpoint/2010/main" val="23318911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userDrawn="1">
  <p:cSld name="One text block, color block on left, image at right, logo on top">
    <p:spTree>
      <p:nvGrpSpPr>
        <p:cNvPr id="1" name=""/>
        <p:cNvGrpSpPr/>
        <p:nvPr/>
      </p:nvGrpSpPr>
      <p:grpSpPr>
        <a:xfrm>
          <a:off x="0" y="0"/>
          <a:ext cx="0" cy="0"/>
          <a:chOff x="0" y="0"/>
          <a:chExt cx="0" cy="0"/>
        </a:xfrm>
      </p:grpSpPr>
      <p:sp>
        <p:nvSpPr>
          <p:cNvPr id="9" name="Text Placeholder 13"/>
          <p:cNvSpPr>
            <a:spLocks noGrp="1"/>
          </p:cNvSpPr>
          <p:nvPr>
            <p:ph type="body" sz="quarter" idx="34" hasCustomPrompt="1"/>
          </p:nvPr>
        </p:nvSpPr>
        <p:spPr>
          <a:xfrm>
            <a:off x="1" y="0"/>
            <a:ext cx="5333107" cy="6858000"/>
          </a:xfrm>
          <a:solidFill>
            <a:schemeClr val="accent5"/>
          </a:solidFill>
        </p:spPr>
        <p:txBody>
          <a:bodyPr/>
          <a:lstStyle>
            <a:lvl1pPr marL="0" indent="0">
              <a:buNone/>
              <a:defRPr/>
            </a:lvl1pPr>
            <a:lvl2pPr marL="266700" indent="0">
              <a:buNone/>
              <a:defRPr/>
            </a:lvl2pPr>
            <a:lvl3pPr marL="622300" indent="0">
              <a:buNone/>
              <a:defRPr/>
            </a:lvl3pPr>
            <a:lvl4pPr marL="990600" indent="0">
              <a:buNone/>
              <a:defRPr/>
            </a:lvl4pPr>
            <a:lvl5pPr marL="1346200" indent="0">
              <a:buNone/>
              <a:defRPr/>
            </a:lvl5pPr>
          </a:lstStyle>
          <a:p>
            <a:pPr lvl="0"/>
            <a:r>
              <a:rPr lang="en-GB" dirty="0"/>
              <a:t> </a:t>
            </a:r>
          </a:p>
        </p:txBody>
      </p:sp>
      <p:sp>
        <p:nvSpPr>
          <p:cNvPr id="10" name="Picture Placeholder 7"/>
          <p:cNvSpPr>
            <a:spLocks noGrp="1"/>
          </p:cNvSpPr>
          <p:nvPr>
            <p:ph type="pic" sz="quarter" idx="29" hasCustomPrompt="1"/>
          </p:nvPr>
        </p:nvSpPr>
        <p:spPr>
          <a:xfrm>
            <a:off x="5333107" y="0"/>
            <a:ext cx="6858893" cy="6858000"/>
          </a:xfrm>
        </p:spPr>
        <p:txBody>
          <a:bodyPr/>
          <a:lstStyle>
            <a:lvl1pPr marL="0" indent="0">
              <a:buNone/>
              <a:defRPr/>
            </a:lvl1pPr>
          </a:lstStyle>
          <a:p>
            <a:r>
              <a:rPr lang="en-GB" dirty="0"/>
              <a:t> </a:t>
            </a:r>
          </a:p>
        </p:txBody>
      </p:sp>
      <p:sp>
        <p:nvSpPr>
          <p:cNvPr id="2" name="Title 1"/>
          <p:cNvSpPr>
            <a:spLocks noGrp="1"/>
          </p:cNvSpPr>
          <p:nvPr>
            <p:ph type="title"/>
          </p:nvPr>
        </p:nvSpPr>
        <p:spPr>
          <a:xfrm>
            <a:off x="369938" y="1"/>
            <a:ext cx="4962663" cy="1520825"/>
          </a:xfrm>
        </p:spPr>
        <p:txBody>
          <a:bodyPr/>
          <a:lstStyle>
            <a:lvl1pPr>
              <a:defRPr sz="3200">
                <a:solidFill>
                  <a:schemeClr val="bg1"/>
                </a:solidFill>
              </a:defRPr>
            </a:lvl1pPr>
          </a:lstStyle>
          <a:p>
            <a:r>
              <a:rPr lang="en-GB" dirty="0"/>
              <a:t>Click to edit Master title style</a:t>
            </a:r>
          </a:p>
        </p:txBody>
      </p:sp>
      <p:sp>
        <p:nvSpPr>
          <p:cNvPr id="3" name="Footer Placeholder 2"/>
          <p:cNvSpPr>
            <a:spLocks noGrp="1"/>
          </p:cNvSpPr>
          <p:nvPr>
            <p:ph type="ftr" sz="quarter" idx="10"/>
          </p:nvPr>
        </p:nvSpPr>
        <p:spPr/>
        <p:txBody>
          <a:bodyPr/>
          <a:lstStyle/>
          <a:p>
            <a:r>
              <a:rPr lang="en-GB" dirty="0"/>
              <a:t>SEB PowerPoint Template 2017</a:t>
            </a:r>
          </a:p>
        </p:txBody>
      </p:sp>
      <p:sp>
        <p:nvSpPr>
          <p:cNvPr id="4" name="Date Placeholder 3"/>
          <p:cNvSpPr>
            <a:spLocks noGrp="1"/>
          </p:cNvSpPr>
          <p:nvPr>
            <p:ph type="dt" sz="half" idx="11"/>
          </p:nvPr>
        </p:nvSpPr>
        <p:spPr/>
        <p:txBody>
          <a:bodyPr/>
          <a:lstStyle>
            <a:lvl1pPr>
              <a:defRPr>
                <a:solidFill>
                  <a:schemeClr val="bg1"/>
                </a:solidFill>
              </a:defRPr>
            </a:lvl1pPr>
          </a:lstStyle>
          <a:p>
            <a:fld id="{C06323EF-235F-421D-9038-463BC74EA6F9}" type="datetime1">
              <a:rPr lang="en-GB" smtClean="0"/>
              <a:t>26/01/2026</a:t>
            </a:fld>
            <a:endParaRPr lang="en-GB" dirty="0"/>
          </a:p>
        </p:txBody>
      </p:sp>
      <p:sp>
        <p:nvSpPr>
          <p:cNvPr id="5" name="Slide Number Placeholder 4"/>
          <p:cNvSpPr>
            <a:spLocks noGrp="1"/>
          </p:cNvSpPr>
          <p:nvPr>
            <p:ph type="sldNum" sz="quarter" idx="12"/>
          </p:nvPr>
        </p:nvSpPr>
        <p:spPr/>
        <p:txBody>
          <a:bodyPr/>
          <a:lstStyle/>
          <a:p>
            <a:pPr algn="r"/>
            <a:fld id="{F809B13A-3730-413D-9F0B-C01FC49F235B}" type="slidenum">
              <a:rPr lang="en-GB" smtClean="0"/>
              <a:pPr algn="r"/>
              <a:t>‹#›</a:t>
            </a:fld>
            <a:endParaRPr lang="en-GB" dirty="0"/>
          </a:p>
        </p:txBody>
      </p:sp>
      <p:sp>
        <p:nvSpPr>
          <p:cNvPr id="8" name="Text Placeholder 7"/>
          <p:cNvSpPr>
            <a:spLocks noGrp="1"/>
          </p:cNvSpPr>
          <p:nvPr>
            <p:ph type="body" sz="quarter" idx="31"/>
          </p:nvPr>
        </p:nvSpPr>
        <p:spPr>
          <a:xfrm>
            <a:off x="369936" y="1901825"/>
            <a:ext cx="4197897" cy="4198938"/>
          </a:xfrm>
        </p:spPr>
        <p:txBody>
          <a:bodyPr/>
          <a:lstStyle>
            <a:lvl1pPr marL="174625" indent="-174625">
              <a:defRPr sz="1800">
                <a:solidFill>
                  <a:schemeClr val="bg1"/>
                </a:solidFill>
              </a:defRPr>
            </a:lvl1pPr>
            <a:lvl2pPr marL="536575" indent="-269875">
              <a:defRPr sz="1800">
                <a:solidFill>
                  <a:schemeClr val="bg1"/>
                </a:solidFill>
              </a:defRPr>
            </a:lvl2pPr>
            <a:lvl3pPr>
              <a:defRPr sz="1800"/>
            </a:lvl3pPr>
            <a:lvl4pPr>
              <a:defRPr sz="1800"/>
            </a:lvl4pPr>
            <a:lvl5pPr>
              <a:defRPr sz="1800"/>
            </a:lvl5pPr>
          </a:lstStyle>
          <a:p>
            <a:pPr lvl="0"/>
            <a:r>
              <a:rPr lang="en-GB" dirty="0"/>
              <a:t>Click to edit Master text styles</a:t>
            </a:r>
          </a:p>
          <a:p>
            <a:pPr lvl="1"/>
            <a:r>
              <a:rPr lang="en-GB" dirty="0"/>
              <a:t>Second level</a:t>
            </a:r>
          </a:p>
        </p:txBody>
      </p:sp>
      <p:sp>
        <p:nvSpPr>
          <p:cNvPr id="12" name="Text Placeholder 31"/>
          <p:cNvSpPr>
            <a:spLocks noGrp="1"/>
          </p:cNvSpPr>
          <p:nvPr>
            <p:ph type="body" sz="quarter" idx="30" hasCustomPrompt="1"/>
          </p:nvPr>
        </p:nvSpPr>
        <p:spPr>
          <a:xfrm>
            <a:off x="11052026" y="1"/>
            <a:ext cx="1139973" cy="1139825"/>
          </a:xfrm>
          <a:blipFill>
            <a:blip r:embed="rId2"/>
            <a:stretch>
              <a:fillRect/>
            </a:stretch>
          </a:blipFill>
        </p:spPr>
        <p:txBody>
          <a:bodyPr anchor="ctr" anchorCtr="0"/>
          <a:lstStyle>
            <a:lvl1pPr marL="0" indent="0" algn="ctr">
              <a:buNone/>
              <a:defRPr/>
            </a:lvl1pPr>
          </a:lstStyle>
          <a:p>
            <a:pPr lvl="0"/>
            <a:r>
              <a:rPr lang="en-GB" dirty="0"/>
              <a:t> </a:t>
            </a:r>
          </a:p>
        </p:txBody>
      </p:sp>
    </p:spTree>
    <p:extLst>
      <p:ext uri="{BB962C8B-B14F-4D97-AF65-F5344CB8AC3E}">
        <p14:creationId xmlns:p14="http://schemas.microsoft.com/office/powerpoint/2010/main" val="16560524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352985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2.sv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1.png"/><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7.xml"/><Relationship Id="rId18" Type="http://schemas.openxmlformats.org/officeDocument/2006/relationships/slideLayout" Target="../slideLayouts/slideLayout62.xml"/><Relationship Id="rId26" Type="http://schemas.openxmlformats.org/officeDocument/2006/relationships/slideLayout" Target="../slideLayouts/slideLayout70.xml"/><Relationship Id="rId39" Type="http://schemas.openxmlformats.org/officeDocument/2006/relationships/slideLayout" Target="../slideLayouts/slideLayout83.xml"/><Relationship Id="rId21" Type="http://schemas.openxmlformats.org/officeDocument/2006/relationships/slideLayout" Target="../slideLayouts/slideLayout65.xml"/><Relationship Id="rId34" Type="http://schemas.openxmlformats.org/officeDocument/2006/relationships/slideLayout" Target="../slideLayouts/slideLayout78.xml"/><Relationship Id="rId42" Type="http://schemas.openxmlformats.org/officeDocument/2006/relationships/image" Target="../media/image1.png"/><Relationship Id="rId7" Type="http://schemas.openxmlformats.org/officeDocument/2006/relationships/slideLayout" Target="../slideLayouts/slideLayout51.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20" Type="http://schemas.openxmlformats.org/officeDocument/2006/relationships/slideLayout" Target="../slideLayouts/slideLayout64.xml"/><Relationship Id="rId29" Type="http://schemas.openxmlformats.org/officeDocument/2006/relationships/slideLayout" Target="../slideLayouts/slideLayout73.xml"/><Relationship Id="rId41" Type="http://schemas.openxmlformats.org/officeDocument/2006/relationships/theme" Target="../theme/theme2.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24" Type="http://schemas.openxmlformats.org/officeDocument/2006/relationships/slideLayout" Target="../slideLayouts/slideLayout68.xml"/><Relationship Id="rId32" Type="http://schemas.openxmlformats.org/officeDocument/2006/relationships/slideLayout" Target="../slideLayouts/slideLayout76.xml"/><Relationship Id="rId37" Type="http://schemas.openxmlformats.org/officeDocument/2006/relationships/slideLayout" Target="../slideLayouts/slideLayout81.xml"/><Relationship Id="rId40" Type="http://schemas.openxmlformats.org/officeDocument/2006/relationships/slideLayout" Target="../slideLayouts/slideLayout84.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23" Type="http://schemas.openxmlformats.org/officeDocument/2006/relationships/slideLayout" Target="../slideLayouts/slideLayout67.xml"/><Relationship Id="rId28" Type="http://schemas.openxmlformats.org/officeDocument/2006/relationships/slideLayout" Target="../slideLayouts/slideLayout72.xml"/><Relationship Id="rId36" Type="http://schemas.openxmlformats.org/officeDocument/2006/relationships/slideLayout" Target="../slideLayouts/slideLayout80.xml"/><Relationship Id="rId10" Type="http://schemas.openxmlformats.org/officeDocument/2006/relationships/slideLayout" Target="../slideLayouts/slideLayout54.xml"/><Relationship Id="rId19" Type="http://schemas.openxmlformats.org/officeDocument/2006/relationships/slideLayout" Target="../slideLayouts/slideLayout63.xml"/><Relationship Id="rId31" Type="http://schemas.openxmlformats.org/officeDocument/2006/relationships/slideLayout" Target="../slideLayouts/slideLayout75.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 Id="rId22" Type="http://schemas.openxmlformats.org/officeDocument/2006/relationships/slideLayout" Target="../slideLayouts/slideLayout66.xml"/><Relationship Id="rId27" Type="http://schemas.openxmlformats.org/officeDocument/2006/relationships/slideLayout" Target="../slideLayouts/slideLayout71.xml"/><Relationship Id="rId30" Type="http://schemas.openxmlformats.org/officeDocument/2006/relationships/slideLayout" Target="../slideLayouts/slideLayout74.xml"/><Relationship Id="rId35" Type="http://schemas.openxmlformats.org/officeDocument/2006/relationships/slideLayout" Target="../slideLayouts/slideLayout79.xml"/><Relationship Id="rId43" Type="http://schemas.openxmlformats.org/officeDocument/2006/relationships/image" Target="../media/image2.svg"/><Relationship Id="rId8" Type="http://schemas.openxmlformats.org/officeDocument/2006/relationships/slideLayout" Target="../slideLayouts/slideLayout52.xml"/><Relationship Id="rId3" Type="http://schemas.openxmlformats.org/officeDocument/2006/relationships/slideLayout" Target="../slideLayouts/slideLayout47.xml"/><Relationship Id="rId12" Type="http://schemas.openxmlformats.org/officeDocument/2006/relationships/slideLayout" Target="../slideLayouts/slideLayout56.xml"/><Relationship Id="rId17" Type="http://schemas.openxmlformats.org/officeDocument/2006/relationships/slideLayout" Target="../slideLayouts/slideLayout61.xml"/><Relationship Id="rId25" Type="http://schemas.openxmlformats.org/officeDocument/2006/relationships/slideLayout" Target="../slideLayouts/slideLayout69.xml"/><Relationship Id="rId33" Type="http://schemas.openxmlformats.org/officeDocument/2006/relationships/slideLayout" Target="../slideLayouts/slideLayout77.xml"/><Relationship Id="rId38" Type="http://schemas.openxmlformats.org/officeDocument/2006/relationships/slideLayout" Target="../slideLayouts/slideLayout8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slideLayout" Target="../slideLayouts/slideLayout97.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4">
            <a:extLst>
              <a:ext uri="{FF2B5EF4-FFF2-40B4-BE49-F238E27FC236}">
                <a16:creationId xmlns:a16="http://schemas.microsoft.com/office/drawing/2014/main" id="{7A34CFA7-142D-43B3-A700-BA238A2FAAB3}"/>
              </a:ext>
            </a:extLst>
          </p:cNvPr>
          <p:cNvPicPr>
            <a:picLocks noChangeAspect="1"/>
          </p:cNvPicPr>
          <p:nvPr userDrawn="1"/>
        </p:nvPicPr>
        <p:blipFill>
          <a:blip r:embed="rId46">
            <a:extLst>
              <a:ext uri="{96DAC541-7B7A-43D3-8B79-37D633B846F1}">
                <asvg:svgBlip xmlns:asvg="http://schemas.microsoft.com/office/drawing/2016/SVG/main" r:embed="rId47"/>
              </a:ext>
            </a:extLst>
          </a:blip>
          <a:stretch>
            <a:fillRect/>
          </a:stretch>
        </p:blipFill>
        <p:spPr>
          <a:xfrm>
            <a:off x="11066237" y="6269799"/>
            <a:ext cx="576163" cy="253024"/>
          </a:xfrm>
          <a:prstGeom prst="rect">
            <a:avLst/>
          </a:prstGeom>
        </p:spPr>
      </p:pic>
      <p:sp>
        <p:nvSpPr>
          <p:cNvPr id="2" name="Title Placeholder 1">
            <a:extLst>
              <a:ext uri="{FF2B5EF4-FFF2-40B4-BE49-F238E27FC236}">
                <a16:creationId xmlns:a16="http://schemas.microsoft.com/office/drawing/2014/main" id="{A76D3800-A66F-4FA0-9A8E-39B7296C5C59}"/>
              </a:ext>
            </a:extLst>
          </p:cNvPr>
          <p:cNvSpPr>
            <a:spLocks noGrp="1"/>
          </p:cNvSpPr>
          <p:nvPr>
            <p:ph type="title"/>
          </p:nvPr>
        </p:nvSpPr>
        <p:spPr>
          <a:xfrm>
            <a:off x="550800" y="464400"/>
            <a:ext cx="11091600" cy="1051200"/>
          </a:xfrm>
          <a:prstGeom prst="rect">
            <a:avLst/>
          </a:prstGeom>
        </p:spPr>
        <p:txBody>
          <a:bodyPr vert="horz" wrap="square" lIns="0" tIns="0" rIns="0" bIns="0" rtlCol="0" anchor="t">
            <a:noAutofit/>
          </a:bodyPr>
          <a:lstStyle/>
          <a:p>
            <a:r>
              <a:rPr lang="en-GB" noProof="1"/>
              <a:t>Your title goes here</a:t>
            </a:r>
          </a:p>
        </p:txBody>
      </p:sp>
      <p:sp>
        <p:nvSpPr>
          <p:cNvPr id="3" name="Text Placeholder 2">
            <a:extLst>
              <a:ext uri="{FF2B5EF4-FFF2-40B4-BE49-F238E27FC236}">
                <a16:creationId xmlns:a16="http://schemas.microsoft.com/office/drawing/2014/main" id="{1463564F-F876-773B-455C-846EA6ED9643}"/>
              </a:ext>
            </a:extLst>
          </p:cNvPr>
          <p:cNvSpPr>
            <a:spLocks noGrp="1"/>
          </p:cNvSpPr>
          <p:nvPr>
            <p:ph type="body" idx="1"/>
          </p:nvPr>
        </p:nvSpPr>
        <p:spPr>
          <a:xfrm>
            <a:off x="550800" y="1921133"/>
            <a:ext cx="11091600" cy="4098492"/>
          </a:xfrm>
          <a:prstGeom prst="rect">
            <a:avLst/>
          </a:prstGeom>
        </p:spPr>
        <p:txBody>
          <a:bodyPr vert="horz" wrap="square" lIns="0" tIns="0" rIns="0" bIns="0" rtlCol="0">
            <a:noAutofit/>
          </a:bodyPr>
          <a:lstStyle/>
          <a:p>
            <a:pPr lvl="0"/>
            <a:r>
              <a:rPr lang="en-GB" noProof="1"/>
              <a:t>First level (if you would like to turn on the second level of bullets, use the Tab key)</a:t>
            </a:r>
          </a:p>
          <a:p>
            <a:pPr lvl="1"/>
            <a:r>
              <a:rPr lang="en-GB" noProof="1"/>
              <a:t>Second level</a:t>
            </a:r>
          </a:p>
          <a:p>
            <a:pPr lvl="2"/>
            <a:r>
              <a:rPr lang="en-GB" noProof="1"/>
              <a:t>Third level</a:t>
            </a:r>
          </a:p>
          <a:p>
            <a:pPr lvl="3"/>
            <a:r>
              <a:rPr lang="en-GB" noProof="1"/>
              <a:t>Fourth level</a:t>
            </a:r>
          </a:p>
          <a:p>
            <a:pPr lvl="4"/>
            <a:r>
              <a:rPr lang="en-GB" noProof="1"/>
              <a:t>Fifth level</a:t>
            </a:r>
          </a:p>
        </p:txBody>
      </p:sp>
      <p:sp>
        <p:nvSpPr>
          <p:cNvPr id="4" name="Date Placeholder 3">
            <a:extLst>
              <a:ext uri="{FF2B5EF4-FFF2-40B4-BE49-F238E27FC236}">
                <a16:creationId xmlns:a16="http://schemas.microsoft.com/office/drawing/2014/main" id="{A5E6DEFF-E3E0-4799-74BE-69297A61D576}"/>
              </a:ext>
            </a:extLst>
          </p:cNvPr>
          <p:cNvSpPr>
            <a:spLocks noGrp="1"/>
          </p:cNvSpPr>
          <p:nvPr>
            <p:ph type="dt" sz="half" idx="2"/>
          </p:nvPr>
        </p:nvSpPr>
        <p:spPr>
          <a:xfrm>
            <a:off x="744746" y="6393600"/>
            <a:ext cx="490519"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GB" noProof="1"/>
              <a:t>20/08/2024</a:t>
            </a:r>
          </a:p>
        </p:txBody>
      </p:sp>
      <p:sp>
        <p:nvSpPr>
          <p:cNvPr id="5" name="Footer Placeholder 4">
            <a:extLst>
              <a:ext uri="{FF2B5EF4-FFF2-40B4-BE49-F238E27FC236}">
                <a16:creationId xmlns:a16="http://schemas.microsoft.com/office/drawing/2014/main" id="{A0126F94-C383-B320-DB4A-31804FA9D62E}"/>
              </a:ext>
            </a:extLst>
          </p:cNvPr>
          <p:cNvSpPr>
            <a:spLocks noGrp="1"/>
          </p:cNvSpPr>
          <p:nvPr>
            <p:ph type="ftr" sz="quarter" idx="3"/>
          </p:nvPr>
        </p:nvSpPr>
        <p:spPr>
          <a:xfrm>
            <a:off x="1313795" y="6393600"/>
            <a:ext cx="2069477"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GB" noProof="1"/>
              <a:t>Name Namesson – Information class: Confidential (C3)</a:t>
            </a:r>
          </a:p>
        </p:txBody>
      </p:sp>
      <p:sp>
        <p:nvSpPr>
          <p:cNvPr id="6" name="Slide Number Placeholder 5">
            <a:extLst>
              <a:ext uri="{FF2B5EF4-FFF2-40B4-BE49-F238E27FC236}">
                <a16:creationId xmlns:a16="http://schemas.microsoft.com/office/drawing/2014/main" id="{BF43CDEA-8F32-BE8F-F4BC-36DCEC48E119}"/>
              </a:ext>
            </a:extLst>
          </p:cNvPr>
          <p:cNvSpPr>
            <a:spLocks noGrp="1"/>
          </p:cNvSpPr>
          <p:nvPr>
            <p:ph type="sldNum" sz="quarter" idx="4"/>
          </p:nvPr>
        </p:nvSpPr>
        <p:spPr>
          <a:xfrm>
            <a:off x="550800" y="6393600"/>
            <a:ext cx="117020" cy="107722"/>
          </a:xfrm>
          <a:prstGeom prst="rect">
            <a:avLst/>
          </a:prstGeom>
        </p:spPr>
        <p:txBody>
          <a:bodyPr vert="horz" wrap="none" lIns="0" tIns="0" rIns="0" bIns="0" rtlCol="0" anchor="b">
            <a:spAutoFit/>
          </a:bodyPr>
          <a:lstStyle>
            <a:lvl1pPr algn="l">
              <a:defRPr sz="700" b="0" i="0">
                <a:solidFill>
                  <a:schemeClr val="tx2"/>
                </a:solidFill>
                <a:latin typeface="SEB SansSerif Book" pitchFamily="2" charset="77"/>
              </a:defRPr>
            </a:lvl1pPr>
          </a:lstStyle>
          <a:p>
            <a:fld id="{1E8D132F-CB07-4565-AFAB-8119C0738F44}" type="slidenum">
              <a:rPr lang="en-GB" noProof="1" smtClean="0"/>
              <a:pPr/>
              <a:t>‹#›</a:t>
            </a:fld>
            <a:endParaRPr lang="en-GB" noProof="1"/>
          </a:p>
        </p:txBody>
      </p:sp>
    </p:spTree>
    <p:extLst>
      <p:ext uri="{BB962C8B-B14F-4D97-AF65-F5344CB8AC3E}">
        <p14:creationId xmlns:p14="http://schemas.microsoft.com/office/powerpoint/2010/main" val="142690469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729" r:id="rId3"/>
    <p:sldLayoutId id="2147483730" r:id="rId4"/>
    <p:sldLayoutId id="2147483661" r:id="rId5"/>
    <p:sldLayoutId id="2147483701" r:id="rId6"/>
    <p:sldLayoutId id="2147483731" r:id="rId7"/>
    <p:sldLayoutId id="2147483654" r:id="rId8"/>
    <p:sldLayoutId id="2147483650" r:id="rId9"/>
    <p:sldLayoutId id="2147483668" r:id="rId10"/>
    <p:sldLayoutId id="2147483652" r:id="rId11"/>
    <p:sldLayoutId id="2147483669" r:id="rId12"/>
    <p:sldLayoutId id="2147483672" r:id="rId13"/>
    <p:sldLayoutId id="2147483671" r:id="rId14"/>
    <p:sldLayoutId id="2147483670" r:id="rId15"/>
    <p:sldLayoutId id="2147483673" r:id="rId16"/>
    <p:sldLayoutId id="2147483674" r:id="rId17"/>
    <p:sldLayoutId id="2147483675" r:id="rId18"/>
    <p:sldLayoutId id="2147483676" r:id="rId19"/>
    <p:sldLayoutId id="2147483724" r:id="rId20"/>
    <p:sldLayoutId id="2147483725" r:id="rId21"/>
    <p:sldLayoutId id="2147483655" r:id="rId22"/>
    <p:sldLayoutId id="2147483679" r:id="rId23"/>
    <p:sldLayoutId id="2147483680" r:id="rId24"/>
    <p:sldLayoutId id="2147483681" r:id="rId25"/>
    <p:sldLayoutId id="2147483706" r:id="rId26"/>
    <p:sldLayoutId id="2147483707" r:id="rId27"/>
    <p:sldLayoutId id="2147483708" r:id="rId28"/>
    <p:sldLayoutId id="2147483722" r:id="rId29"/>
    <p:sldLayoutId id="2147483689" r:id="rId30"/>
    <p:sldLayoutId id="2147483690" r:id="rId31"/>
    <p:sldLayoutId id="2147483691" r:id="rId32"/>
    <p:sldLayoutId id="2147483693" r:id="rId33"/>
    <p:sldLayoutId id="2147483694" r:id="rId34"/>
    <p:sldLayoutId id="2147483718" r:id="rId35"/>
    <p:sldLayoutId id="2147483719" r:id="rId36"/>
    <p:sldLayoutId id="2147483720" r:id="rId37"/>
    <p:sldLayoutId id="2147483721" r:id="rId38"/>
    <p:sldLayoutId id="2147483699" r:id="rId39"/>
    <p:sldLayoutId id="2147483705" r:id="rId40"/>
    <p:sldLayoutId id="2147483702" r:id="rId41"/>
    <p:sldLayoutId id="2147483709" r:id="rId42"/>
    <p:sldLayoutId id="2147483700" r:id="rId43"/>
    <p:sldLayoutId id="2147483789" r:id="rId44"/>
  </p:sldLayoutIdLst>
  <p:hf hdr="0"/>
  <p:txStyles>
    <p:titleStyle>
      <a:lvl1pPr algn="l" defTabSz="914400" rtl="0" eaLnBrk="1" latinLnBrk="0" hangingPunct="1">
        <a:lnSpc>
          <a:spcPct val="100000"/>
        </a:lnSpc>
        <a:spcBef>
          <a:spcPct val="0"/>
        </a:spcBef>
        <a:buNone/>
        <a:defRPr sz="3200" kern="1200" spc="-5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1pPr>
      <a:lvl2pPr marL="180000" indent="-180000" algn="l" defTabSz="914400" rtl="0" eaLnBrk="1" latinLnBrk="0" hangingPunct="1">
        <a:lnSpc>
          <a:spcPct val="100000"/>
        </a:lnSpc>
        <a:spcBef>
          <a:spcPts val="300"/>
        </a:spcBef>
        <a:buFont typeface="Arial" panose="020B0604020202020204" pitchFamily="34" charset="0"/>
        <a:buChar char="•"/>
        <a:defRPr sz="1200" b="0" i="0" kern="1200">
          <a:solidFill>
            <a:schemeClr val="tx1"/>
          </a:solidFill>
          <a:latin typeface="SEB SansSerif Book" pitchFamily="2" charset="77"/>
          <a:ea typeface="+mn-ea"/>
          <a:cs typeface="+mn-cs"/>
        </a:defRPr>
      </a:lvl2pPr>
      <a:lvl3pPr marL="36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3pPr>
      <a:lvl4pPr marL="54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4pPr>
      <a:lvl5pPr marL="72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46" userDrawn="1">
          <p15:clr>
            <a:srgbClr val="547EBF"/>
          </p15:clr>
        </p15:guide>
        <p15:guide id="3" orient="horz" pos="3793" userDrawn="1">
          <p15:clr>
            <a:srgbClr val="547EBF"/>
          </p15:clr>
        </p15:guide>
        <p15:guide id="4" pos="7336" userDrawn="1">
          <p15:clr>
            <a:srgbClr val="547EBF"/>
          </p15:clr>
        </p15:guide>
        <p15:guide id="6" pos="3840" userDrawn="1">
          <p15:clr>
            <a:srgbClr val="F26B43"/>
          </p15:clr>
        </p15:guide>
        <p15:guide id="7" orient="horz" pos="527" userDrawn="1">
          <p15:clr>
            <a:srgbClr val="547EBF"/>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4">
            <a:extLst>
              <a:ext uri="{FF2B5EF4-FFF2-40B4-BE49-F238E27FC236}">
                <a16:creationId xmlns:a16="http://schemas.microsoft.com/office/drawing/2014/main" id="{7A34CFA7-142D-43B3-A700-BA238A2FAAB3}"/>
              </a:ext>
            </a:extLst>
          </p:cNvPr>
          <p:cNvPicPr>
            <a:picLocks noChangeAspect="1"/>
          </p:cNvPicPr>
          <p:nvPr/>
        </p:nvPicPr>
        <p:blipFill>
          <a:blip r:embed="rId42">
            <a:extLst>
              <a:ext uri="{96DAC541-7B7A-43D3-8B79-37D633B846F1}">
                <asvg:svgBlip xmlns:asvg="http://schemas.microsoft.com/office/drawing/2016/SVG/main" r:embed="rId43"/>
              </a:ext>
            </a:extLst>
          </a:blip>
          <a:stretch>
            <a:fillRect/>
          </a:stretch>
        </p:blipFill>
        <p:spPr>
          <a:xfrm>
            <a:off x="11066237" y="6269799"/>
            <a:ext cx="576163" cy="253024"/>
          </a:xfrm>
          <a:prstGeom prst="rect">
            <a:avLst/>
          </a:prstGeom>
        </p:spPr>
      </p:pic>
      <p:sp>
        <p:nvSpPr>
          <p:cNvPr id="2" name="Title Placeholder 1">
            <a:extLst>
              <a:ext uri="{FF2B5EF4-FFF2-40B4-BE49-F238E27FC236}">
                <a16:creationId xmlns:a16="http://schemas.microsoft.com/office/drawing/2014/main" id="{A76D3800-A66F-4FA0-9A8E-39B7296C5C59}"/>
              </a:ext>
            </a:extLst>
          </p:cNvPr>
          <p:cNvSpPr>
            <a:spLocks noGrp="1"/>
          </p:cNvSpPr>
          <p:nvPr>
            <p:ph type="title"/>
          </p:nvPr>
        </p:nvSpPr>
        <p:spPr>
          <a:xfrm>
            <a:off x="550800" y="464400"/>
            <a:ext cx="11091600" cy="1051200"/>
          </a:xfrm>
          <a:prstGeom prst="rect">
            <a:avLst/>
          </a:prstGeom>
        </p:spPr>
        <p:txBody>
          <a:bodyPr vert="horz" wrap="square" lIns="0" tIns="0" rIns="0" bIns="0" rtlCol="0" anchor="t">
            <a:noAutofit/>
          </a:bodyPr>
          <a:lstStyle/>
          <a:p>
            <a:r>
              <a:rPr lang="en-US" dirty="0"/>
              <a:t>Your title goes here</a:t>
            </a:r>
            <a:endParaRPr lang="en-GB" dirty="0"/>
          </a:p>
        </p:txBody>
      </p:sp>
      <p:sp>
        <p:nvSpPr>
          <p:cNvPr id="3" name="Text Placeholder 2">
            <a:extLst>
              <a:ext uri="{FF2B5EF4-FFF2-40B4-BE49-F238E27FC236}">
                <a16:creationId xmlns:a16="http://schemas.microsoft.com/office/drawing/2014/main" id="{1463564F-F876-773B-455C-846EA6ED9643}"/>
              </a:ext>
            </a:extLst>
          </p:cNvPr>
          <p:cNvSpPr>
            <a:spLocks noGrp="1"/>
          </p:cNvSpPr>
          <p:nvPr>
            <p:ph type="body" idx="1"/>
          </p:nvPr>
        </p:nvSpPr>
        <p:spPr>
          <a:xfrm>
            <a:off x="550800" y="1921133"/>
            <a:ext cx="11091600" cy="4098492"/>
          </a:xfrm>
          <a:prstGeom prst="rect">
            <a:avLst/>
          </a:prstGeom>
        </p:spPr>
        <p:txBody>
          <a:bodyPr vert="horz" wrap="square" lIns="0" tIns="0" rIns="0" bIns="0" rtlCol="0">
            <a:noAutofit/>
          </a:bodyPr>
          <a:lstStyle/>
          <a:p>
            <a:pPr lvl="0"/>
            <a:r>
              <a:rPr lang="pl-PL" dirty="0"/>
              <a:t>F</a:t>
            </a:r>
            <a:r>
              <a:rPr lang="en-US" dirty="0"/>
              <a:t>irst level</a:t>
            </a:r>
            <a:r>
              <a:rPr lang="pl-PL" dirty="0"/>
              <a:t> (if you would like to turn on the second level of bullets, use the Tab key)</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A5E6DEFF-E3E0-4799-74BE-69297A61D576}"/>
              </a:ext>
            </a:extLst>
          </p:cNvPr>
          <p:cNvSpPr>
            <a:spLocks noGrp="1"/>
          </p:cNvSpPr>
          <p:nvPr>
            <p:ph type="dt" sz="half" idx="2"/>
          </p:nvPr>
        </p:nvSpPr>
        <p:spPr>
          <a:xfrm>
            <a:off x="744746" y="6393600"/>
            <a:ext cx="490519"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US"/>
              <a:t>20/08/2024</a:t>
            </a:r>
            <a:endParaRPr lang="en-GB" dirty="0"/>
          </a:p>
        </p:txBody>
      </p:sp>
      <p:sp>
        <p:nvSpPr>
          <p:cNvPr id="5" name="Footer Placeholder 4">
            <a:extLst>
              <a:ext uri="{FF2B5EF4-FFF2-40B4-BE49-F238E27FC236}">
                <a16:creationId xmlns:a16="http://schemas.microsoft.com/office/drawing/2014/main" id="{A0126F94-C383-B320-DB4A-31804FA9D62E}"/>
              </a:ext>
            </a:extLst>
          </p:cNvPr>
          <p:cNvSpPr>
            <a:spLocks noGrp="1"/>
          </p:cNvSpPr>
          <p:nvPr>
            <p:ph type="ftr" sz="quarter" idx="3"/>
          </p:nvPr>
        </p:nvSpPr>
        <p:spPr>
          <a:xfrm>
            <a:off x="1313795" y="6393600"/>
            <a:ext cx="2069477"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GB"/>
              <a:t>Name Namesson – Information class: Confidential (C3)</a:t>
            </a:r>
            <a:endParaRPr lang="en-GB" dirty="0"/>
          </a:p>
        </p:txBody>
      </p:sp>
      <p:sp>
        <p:nvSpPr>
          <p:cNvPr id="6" name="Slide Number Placeholder 5">
            <a:extLst>
              <a:ext uri="{FF2B5EF4-FFF2-40B4-BE49-F238E27FC236}">
                <a16:creationId xmlns:a16="http://schemas.microsoft.com/office/drawing/2014/main" id="{BF43CDEA-8F32-BE8F-F4BC-36DCEC48E119}"/>
              </a:ext>
            </a:extLst>
          </p:cNvPr>
          <p:cNvSpPr>
            <a:spLocks noGrp="1"/>
          </p:cNvSpPr>
          <p:nvPr>
            <p:ph type="sldNum" sz="quarter" idx="4"/>
          </p:nvPr>
        </p:nvSpPr>
        <p:spPr>
          <a:xfrm>
            <a:off x="550800" y="6393600"/>
            <a:ext cx="117020" cy="107722"/>
          </a:xfrm>
          <a:prstGeom prst="rect">
            <a:avLst/>
          </a:prstGeom>
        </p:spPr>
        <p:txBody>
          <a:bodyPr vert="horz" wrap="none" lIns="0" tIns="0" rIns="0" bIns="0" rtlCol="0" anchor="b">
            <a:spAutoFit/>
          </a:bodyPr>
          <a:lstStyle>
            <a:lvl1pPr algn="l">
              <a:defRPr sz="700" b="0" i="0">
                <a:solidFill>
                  <a:schemeClr val="tx2"/>
                </a:solidFill>
                <a:latin typeface="SEB SansSerif Book" pitchFamily="2" charset="77"/>
              </a:defRPr>
            </a:lvl1pPr>
          </a:lstStyle>
          <a:p>
            <a:fld id="{1E8D132F-CB07-4565-AFAB-8119C0738F44}" type="slidenum">
              <a:rPr lang="en-GB" smtClean="0"/>
              <a:pPr/>
              <a:t>‹#›</a:t>
            </a:fld>
            <a:endParaRPr lang="en-GB" dirty="0"/>
          </a:p>
        </p:txBody>
      </p:sp>
    </p:spTree>
    <p:extLst>
      <p:ext uri="{BB962C8B-B14F-4D97-AF65-F5344CB8AC3E}">
        <p14:creationId xmlns:p14="http://schemas.microsoft.com/office/powerpoint/2010/main" val="1273655252"/>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 id="2147483753" r:id="rId19"/>
    <p:sldLayoutId id="2147483754" r:id="rId20"/>
    <p:sldLayoutId id="2147483755" r:id="rId21"/>
    <p:sldLayoutId id="2147483756" r:id="rId22"/>
    <p:sldLayoutId id="2147483757" r:id="rId23"/>
    <p:sldLayoutId id="2147483758" r:id="rId24"/>
    <p:sldLayoutId id="2147483759" r:id="rId25"/>
    <p:sldLayoutId id="2147483760" r:id="rId26"/>
    <p:sldLayoutId id="2147483761" r:id="rId27"/>
    <p:sldLayoutId id="2147483762" r:id="rId28"/>
    <p:sldLayoutId id="2147483763" r:id="rId29"/>
    <p:sldLayoutId id="2147483764" r:id="rId30"/>
    <p:sldLayoutId id="2147483765" r:id="rId31"/>
    <p:sldLayoutId id="2147483766" r:id="rId32"/>
    <p:sldLayoutId id="2147483767" r:id="rId33"/>
    <p:sldLayoutId id="2147483768" r:id="rId34"/>
    <p:sldLayoutId id="2147483769" r:id="rId35"/>
    <p:sldLayoutId id="2147483770" r:id="rId36"/>
    <p:sldLayoutId id="2147483771" r:id="rId37"/>
    <p:sldLayoutId id="2147483772" r:id="rId38"/>
    <p:sldLayoutId id="2147483773" r:id="rId39"/>
    <p:sldLayoutId id="2147483774" r:id="rId40"/>
  </p:sldLayoutIdLst>
  <p:hf hdr="0"/>
  <p:txStyles>
    <p:titleStyle>
      <a:lvl1pPr algn="l" defTabSz="914400" rtl="0" eaLnBrk="1" latinLnBrk="0" hangingPunct="1">
        <a:lnSpc>
          <a:spcPct val="100000"/>
        </a:lnSpc>
        <a:spcBef>
          <a:spcPct val="0"/>
        </a:spcBef>
        <a:buNone/>
        <a:defRPr sz="3200" kern="1200" spc="-5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1pPr>
      <a:lvl2pPr marL="180000" indent="-180000" algn="l" defTabSz="914400" rtl="0" eaLnBrk="1" latinLnBrk="0" hangingPunct="1">
        <a:lnSpc>
          <a:spcPct val="100000"/>
        </a:lnSpc>
        <a:spcBef>
          <a:spcPts val="300"/>
        </a:spcBef>
        <a:buFont typeface="Arial" panose="020B0604020202020204" pitchFamily="34" charset="0"/>
        <a:buChar char="•"/>
        <a:defRPr sz="1200" b="0" i="0" kern="1200">
          <a:solidFill>
            <a:schemeClr val="tx1"/>
          </a:solidFill>
          <a:latin typeface="SEB SansSerif Book" pitchFamily="2" charset="77"/>
          <a:ea typeface="+mn-ea"/>
          <a:cs typeface="+mn-cs"/>
        </a:defRPr>
      </a:lvl2pPr>
      <a:lvl3pPr marL="36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3pPr>
      <a:lvl4pPr marL="54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4pPr>
      <a:lvl5pPr marL="72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0">
          <p15:clr>
            <a:srgbClr val="547EBF"/>
          </p15:clr>
        </p15:guide>
        <p15:guide id="2" pos="346">
          <p15:clr>
            <a:srgbClr val="547EBF"/>
          </p15:clr>
        </p15:guide>
        <p15:guide id="3" orient="horz" pos="3793">
          <p15:clr>
            <a:srgbClr val="547EBF"/>
          </p15:clr>
        </p15:guide>
        <p15:guide id="4" pos="7336">
          <p15:clr>
            <a:srgbClr val="547EBF"/>
          </p15:clr>
        </p15:guide>
        <p15:guide id="6"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6FBF7-6EB4-4F38-AA03-F196B129D72C}" type="datetimeFigureOut">
              <a:rPr lang="en-GB" smtClean="0"/>
              <a:t>26/01/2026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8515A-B798-4661-A9FD-DCAA018D715A}" type="slidenum">
              <a:rPr lang="en-GB" smtClean="0"/>
              <a:t>‹#›</a:t>
            </a:fld>
            <a:endParaRPr lang="en-GB"/>
          </a:p>
        </p:txBody>
      </p:sp>
    </p:spTree>
    <p:extLst>
      <p:ext uri="{BB962C8B-B14F-4D97-AF65-F5344CB8AC3E}">
        <p14:creationId xmlns:p14="http://schemas.microsoft.com/office/powerpoint/2010/main" val="875408798"/>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7.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6.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4.xml"/><Relationship Id="rId6" Type="http://schemas.openxmlformats.org/officeDocument/2006/relationships/image" Target="../media/image12.png"/><Relationship Id="rId5" Type="http://schemas.openxmlformats.org/officeDocument/2006/relationships/hyperlink" Target="mailto:iedvesma@seb.lv" TargetMode="External"/><Relationship Id="rId4" Type="http://schemas.openxmlformats.org/officeDocument/2006/relationships/hyperlink" Target="http://www.seb.lv/augsup"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96.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9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96.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97.xml"/><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3861F08-76AE-3B6C-7D3A-FEB9CF838B35}"/>
              </a:ext>
            </a:extLst>
          </p:cNvPr>
          <p:cNvSpPr>
            <a:spLocks noGrp="1"/>
          </p:cNvSpPr>
          <p:nvPr>
            <p:ph type="ctrTitle"/>
          </p:nvPr>
        </p:nvSpPr>
        <p:spPr/>
        <p:txBody>
          <a:bodyPr/>
          <a:lstStyle/>
          <a:p>
            <a:r>
              <a:rPr lang="lv-LV" dirty="0"/>
              <a:t>Sociālās uzņēmējdarbības grantu</a:t>
            </a:r>
            <a:r>
              <a:rPr lang="en-GB" dirty="0"/>
              <a:t> </a:t>
            </a:r>
            <a:r>
              <a:rPr lang="en-GB" dirty="0" err="1"/>
              <a:t>programma</a:t>
            </a:r>
            <a:endParaRPr lang="en-GB" dirty="0"/>
          </a:p>
        </p:txBody>
      </p:sp>
      <p:sp>
        <p:nvSpPr>
          <p:cNvPr id="10" name="Subtitle 9">
            <a:extLst>
              <a:ext uri="{FF2B5EF4-FFF2-40B4-BE49-F238E27FC236}">
                <a16:creationId xmlns:a16="http://schemas.microsoft.com/office/drawing/2014/main" id="{7A506F38-0C89-5F36-6D95-45F108298EF0}"/>
              </a:ext>
            </a:extLst>
          </p:cNvPr>
          <p:cNvSpPr>
            <a:spLocks noGrp="1"/>
          </p:cNvSpPr>
          <p:nvPr>
            <p:ph type="subTitle" idx="1"/>
          </p:nvPr>
        </p:nvSpPr>
        <p:spPr/>
        <p:txBody>
          <a:bodyPr/>
          <a:lstStyle/>
          <a:p>
            <a:r>
              <a:rPr lang="en-GB" sz="6600" dirty="0" err="1"/>
              <a:t>Augšup</a:t>
            </a:r>
            <a:endParaRPr lang="en-GB" sz="6600" dirty="0"/>
          </a:p>
        </p:txBody>
      </p:sp>
      <p:sp>
        <p:nvSpPr>
          <p:cNvPr id="11" name="Text Placeholder 10">
            <a:extLst>
              <a:ext uri="{FF2B5EF4-FFF2-40B4-BE49-F238E27FC236}">
                <a16:creationId xmlns:a16="http://schemas.microsoft.com/office/drawing/2014/main" id="{E060DEA9-D138-7A42-02BB-09AC4625ABDC}"/>
              </a:ext>
            </a:extLst>
          </p:cNvPr>
          <p:cNvSpPr>
            <a:spLocks noGrp="1"/>
          </p:cNvSpPr>
          <p:nvPr>
            <p:ph type="body" sz="quarter" idx="14"/>
          </p:nvPr>
        </p:nvSpPr>
        <p:spPr/>
        <p:txBody>
          <a:bodyPr/>
          <a:lstStyle/>
          <a:p>
            <a:endParaRPr lang="en-GB"/>
          </a:p>
        </p:txBody>
      </p:sp>
    </p:spTree>
    <p:extLst>
      <p:ext uri="{BB962C8B-B14F-4D97-AF65-F5344CB8AC3E}">
        <p14:creationId xmlns:p14="http://schemas.microsoft.com/office/powerpoint/2010/main" val="2728608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697E2-F3B4-B7D3-F992-C839754C6294}"/>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A2B7706-9005-6500-76CA-4C7A8925607B}"/>
              </a:ext>
            </a:extLst>
          </p:cNvPr>
          <p:cNvSpPr>
            <a:spLocks noGrp="1"/>
          </p:cNvSpPr>
          <p:nvPr>
            <p:ph type="sldNum" sz="quarter" idx="12"/>
          </p:nvPr>
        </p:nvSpPr>
        <p:spPr/>
        <p:txBody>
          <a:bodyPr/>
          <a:lstStyle/>
          <a:p>
            <a:fld id="{1E8D132F-CB07-4565-AFAB-8119C0738F44}" type="slidenum">
              <a:rPr lang="en-GB" smtClean="0"/>
              <a:pPr/>
              <a:t>10</a:t>
            </a:fld>
            <a:endParaRPr lang="en-GB" dirty="0"/>
          </a:p>
        </p:txBody>
      </p:sp>
      <p:sp>
        <p:nvSpPr>
          <p:cNvPr id="22" name="Text Placeholder 64">
            <a:extLst>
              <a:ext uri="{FF2B5EF4-FFF2-40B4-BE49-F238E27FC236}">
                <a16:creationId xmlns:a16="http://schemas.microsoft.com/office/drawing/2014/main" id="{CFB6506E-DA15-60C7-ECCD-007158E6334F}"/>
              </a:ext>
            </a:extLst>
          </p:cNvPr>
          <p:cNvSpPr txBox="1">
            <a:spLocks/>
          </p:cNvSpPr>
          <p:nvPr/>
        </p:nvSpPr>
        <p:spPr>
          <a:xfrm>
            <a:off x="4735355" y="2328607"/>
            <a:ext cx="3902460" cy="1605568"/>
          </a:xfrm>
          <a:prstGeom prst="rect">
            <a:avLst/>
          </a:prstGeom>
        </p:spPr>
        <p:txBody>
          <a:bodyPr wrap="square" lIns="0" tIns="0" rIns="0" bIns="0" anchor="b">
            <a:spAutoFit/>
          </a:bodyPr>
          <a:lstStyle>
            <a:lvl1pPr marL="0" indent="0" algn="l" defTabSz="914400" rtl="0" eaLnBrk="1" latinLnBrk="0" hangingPunct="1">
              <a:lnSpc>
                <a:spcPct val="100000"/>
              </a:lnSpc>
              <a:spcBef>
                <a:spcPts val="0"/>
              </a:spcBef>
              <a:spcAft>
                <a:spcPts val="1000"/>
              </a:spcAft>
              <a:buFont typeface="Arial" panose="020B0604020202020204" pitchFamily="34" charset="0"/>
              <a:buNone/>
              <a:defRPr sz="1800" b="0" i="0" kern="1200">
                <a:solidFill>
                  <a:schemeClr val="accent6">
                    <a:lumMod val="50000"/>
                  </a:schemeClr>
                </a:solidFill>
                <a:latin typeface="SEB SansSerif Book" pitchFamily="2" charset="77"/>
                <a:ea typeface="+mn-ea"/>
                <a:cs typeface="+mn-cs"/>
              </a:defRPr>
            </a:lvl1pPr>
            <a:lvl2pPr marL="536575"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2pPr>
            <a:lvl3pPr marL="804863"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3pPr>
            <a:lvl4pPr marL="1073150"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4pPr>
            <a:lvl5pPr marL="1341438"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b="1" dirty="0" err="1"/>
              <a:t>Ar</a:t>
            </a:r>
            <a:r>
              <a:rPr lang="en-GB" sz="2400" b="1" dirty="0"/>
              <a:t> </a:t>
            </a:r>
            <a:r>
              <a:rPr lang="en-GB" sz="2400" b="1" dirty="0" err="1"/>
              <a:t>elektronisko</a:t>
            </a:r>
            <a:r>
              <a:rPr lang="en-GB" sz="2400" b="1" dirty="0"/>
              <a:t> </a:t>
            </a:r>
            <a:r>
              <a:rPr lang="en-GB" sz="2400" b="1" dirty="0" err="1"/>
              <a:t>parakstu</a:t>
            </a:r>
            <a:endParaRPr lang="en-GB" sz="24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lv-LV" sz="2400" b="0" dirty="0">
                <a:solidFill>
                  <a:schemeClr val="tx1"/>
                </a:solidFill>
                <a:latin typeface="SEB SansSerif" panose="00000500000000000000" pitchFamily="2" charset="0"/>
                <a:cs typeface="Arial" panose="020B0604020202020204" pitchFamily="34" charset="0"/>
              </a:rPr>
              <a:t>parakstīts  pieteikums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2400" b="0" dirty="0">
                <a:solidFill>
                  <a:schemeClr val="tx1"/>
                </a:solidFill>
                <a:latin typeface="SEB SansSerif" panose="00000500000000000000" pitchFamily="2" charset="0"/>
                <a:cs typeface="Arial" panose="020B0604020202020204" pitchFamily="34" charset="0"/>
              </a:rPr>
              <a:t>uz konkursa e-pasta adresi </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2400" b="0" dirty="0">
                <a:solidFill>
                  <a:schemeClr val="tx1"/>
                </a:solidFill>
                <a:latin typeface="SEB SansSerif" panose="00000500000000000000" pitchFamily="2" charset="0"/>
                <a:cs typeface="Arial" panose="020B0604020202020204" pitchFamily="34" charset="0"/>
              </a:rPr>
              <a:t>augsup@seb.lv</a:t>
            </a:r>
            <a:endParaRPr lang="lv-LV" sz="2400" b="0" u="sng" dirty="0">
              <a:solidFill>
                <a:schemeClr val="tx1"/>
              </a:solidFill>
              <a:latin typeface="SEB SansSerif" panose="00000500000000000000" pitchFamily="2" charset="0"/>
              <a:cs typeface="Arial" panose="020B0604020202020204" pitchFamily="34" charset="0"/>
            </a:endParaRPr>
          </a:p>
        </p:txBody>
      </p:sp>
      <p:sp>
        <p:nvSpPr>
          <p:cNvPr id="14" name="Title 9">
            <a:extLst>
              <a:ext uri="{FF2B5EF4-FFF2-40B4-BE49-F238E27FC236}">
                <a16:creationId xmlns:a16="http://schemas.microsoft.com/office/drawing/2014/main" id="{F6E5F9B7-7B91-54ED-2D5A-7C4DACEFEE8F}"/>
              </a:ext>
            </a:extLst>
          </p:cNvPr>
          <p:cNvSpPr txBox="1">
            <a:spLocks/>
          </p:cNvSpPr>
          <p:nvPr/>
        </p:nvSpPr>
        <p:spPr>
          <a:xfrm>
            <a:off x="457269" y="615675"/>
            <a:ext cx="11091600" cy="105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err="1"/>
              <a:t>Pieteikuma</a:t>
            </a:r>
            <a:r>
              <a:rPr lang="en-GB" sz="3600" b="1" dirty="0"/>
              <a:t> </a:t>
            </a:r>
            <a:r>
              <a:rPr lang="en-GB" sz="3600" b="1" dirty="0" err="1"/>
              <a:t>iesniegšana</a:t>
            </a:r>
            <a:endParaRPr lang="en-GB" sz="3600" b="1" dirty="0"/>
          </a:p>
        </p:txBody>
      </p:sp>
      <p:pic>
        <p:nvPicPr>
          <p:cNvPr id="3" name="Graphic 2" descr="Envelope outline">
            <a:extLst>
              <a:ext uri="{FF2B5EF4-FFF2-40B4-BE49-F238E27FC236}">
                <a16:creationId xmlns:a16="http://schemas.microsoft.com/office/drawing/2014/main" id="{270EF071-2AE2-508E-35B7-0B5ABECB89D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73629" y="1917246"/>
            <a:ext cx="2432958" cy="2432958"/>
          </a:xfrm>
          <a:prstGeom prst="rect">
            <a:avLst/>
          </a:prstGeom>
        </p:spPr>
      </p:pic>
    </p:spTree>
    <p:extLst>
      <p:ext uri="{BB962C8B-B14F-4D97-AF65-F5344CB8AC3E}">
        <p14:creationId xmlns:p14="http://schemas.microsoft.com/office/powerpoint/2010/main" val="1938780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9565141-B878-683E-EEA4-9A63AFE38FAC}"/>
              </a:ext>
            </a:extLst>
          </p:cNvPr>
          <p:cNvSpPr/>
          <p:nvPr/>
        </p:nvSpPr>
        <p:spPr>
          <a:xfrm>
            <a:off x="1" y="0"/>
            <a:ext cx="8666921" cy="6858000"/>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dirty="0"/>
          </a:p>
        </p:txBody>
      </p:sp>
      <p:sp>
        <p:nvSpPr>
          <p:cNvPr id="9" name="TextBox 8">
            <a:extLst>
              <a:ext uri="{FF2B5EF4-FFF2-40B4-BE49-F238E27FC236}">
                <a16:creationId xmlns:a16="http://schemas.microsoft.com/office/drawing/2014/main" id="{CDEDE562-E89B-23F8-FF0B-675670669626}"/>
              </a:ext>
            </a:extLst>
          </p:cNvPr>
          <p:cNvSpPr txBox="1"/>
          <p:nvPr/>
        </p:nvSpPr>
        <p:spPr>
          <a:xfrm>
            <a:off x="463585" y="2728132"/>
            <a:ext cx="3282916" cy="2800767"/>
          </a:xfrm>
          <a:prstGeom prst="rect">
            <a:avLst/>
          </a:prstGeom>
          <a:noFill/>
        </p:spPr>
        <p:txBody>
          <a:bodyPr wrap="square" rtlCol="0">
            <a:spAutoFit/>
          </a:bodyPr>
          <a:lstStyle/>
          <a:p>
            <a:r>
              <a:rPr lang="lv-LV" sz="8000" kern="0" spc="-80" dirty="0">
                <a:solidFill>
                  <a:schemeClr val="bg1"/>
                </a:solidFill>
                <a:latin typeface="+mj-lt"/>
                <a:ea typeface="DM Sans" pitchFamily="34" charset="-122"/>
                <a:cs typeface="DM Sans" pitchFamily="34" charset="-120"/>
              </a:rPr>
              <a:t>80%</a:t>
            </a:r>
          </a:p>
          <a:p>
            <a:r>
              <a:rPr lang="lv-LV" sz="2400" kern="0" spc="-80" dirty="0">
                <a:solidFill>
                  <a:schemeClr val="bg1"/>
                </a:solidFill>
                <a:latin typeface="+mj-lt"/>
                <a:ea typeface="DM Sans" pitchFamily="34" charset="-122"/>
                <a:cs typeface="DM Sans" pitchFamily="34" charset="-120"/>
              </a:rPr>
              <a:t>1. daļa no paredzētās summas pēc līguma noslēgšanas un rēķina saņemšanas</a:t>
            </a:r>
          </a:p>
        </p:txBody>
      </p:sp>
      <p:sp>
        <p:nvSpPr>
          <p:cNvPr id="10" name="TextBox 9">
            <a:extLst>
              <a:ext uri="{FF2B5EF4-FFF2-40B4-BE49-F238E27FC236}">
                <a16:creationId xmlns:a16="http://schemas.microsoft.com/office/drawing/2014/main" id="{6A192739-3A08-C851-D182-7D9AE97AE865}"/>
              </a:ext>
            </a:extLst>
          </p:cNvPr>
          <p:cNvSpPr txBox="1"/>
          <p:nvPr/>
        </p:nvSpPr>
        <p:spPr>
          <a:xfrm>
            <a:off x="9203635" y="2728132"/>
            <a:ext cx="2524780" cy="3580532"/>
          </a:xfrm>
          <a:prstGeom prst="rect">
            <a:avLst/>
          </a:prstGeom>
          <a:noFill/>
        </p:spPr>
        <p:txBody>
          <a:bodyPr wrap="square" rtlCol="0">
            <a:spAutoFit/>
          </a:bodyPr>
          <a:lstStyle/>
          <a:p>
            <a:r>
              <a:rPr lang="lv-LV" sz="8000" kern="0" spc="-80" dirty="0">
                <a:latin typeface="+mj-lt"/>
                <a:ea typeface="DM Sans" pitchFamily="34" charset="-122"/>
                <a:cs typeface="DM Sans" pitchFamily="34" charset="-120"/>
              </a:rPr>
              <a:t>20%</a:t>
            </a:r>
          </a:p>
          <a:p>
            <a:r>
              <a:rPr lang="lv-LV" sz="2400" kern="0" spc="-80" dirty="0">
                <a:latin typeface="+mj-lt"/>
                <a:ea typeface="DM Sans" pitchFamily="34" charset="-122"/>
                <a:cs typeface="DM Sans" pitchFamily="34" charset="-120"/>
              </a:rPr>
              <a:t>2. daļa pēc atskaišu par 1. daļas izlietojumu iesniegšanas un rēķina saņemšanas</a:t>
            </a:r>
          </a:p>
          <a:p>
            <a:endParaRPr lang="lv-LV" sz="2667" kern="0" spc="-80" dirty="0">
              <a:solidFill>
                <a:srgbClr val="3467FF"/>
              </a:solidFill>
              <a:latin typeface="+mj-lt"/>
              <a:ea typeface="DM Sans" pitchFamily="34" charset="-122"/>
              <a:cs typeface="DM Sans" pitchFamily="34" charset="-120"/>
            </a:endParaRPr>
          </a:p>
        </p:txBody>
      </p:sp>
      <p:sp>
        <p:nvSpPr>
          <p:cNvPr id="5" name="Title 9">
            <a:extLst>
              <a:ext uri="{FF2B5EF4-FFF2-40B4-BE49-F238E27FC236}">
                <a16:creationId xmlns:a16="http://schemas.microsoft.com/office/drawing/2014/main" id="{696D03A4-75ED-7D1B-B28B-45E1D4B2E4EB}"/>
              </a:ext>
            </a:extLst>
          </p:cNvPr>
          <p:cNvSpPr txBox="1">
            <a:spLocks/>
          </p:cNvSpPr>
          <p:nvPr/>
        </p:nvSpPr>
        <p:spPr>
          <a:xfrm>
            <a:off x="463585" y="616800"/>
            <a:ext cx="11331215" cy="105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rPr>
              <a:t>Granta </a:t>
            </a:r>
            <a:r>
              <a:rPr lang="en-GB" sz="3600" b="1" dirty="0" err="1">
                <a:solidFill>
                  <a:schemeClr val="bg1"/>
                </a:solidFill>
              </a:rPr>
              <a:t>izmaksa</a:t>
            </a:r>
            <a:endParaRPr lang="en-GB" sz="3600" b="1" dirty="0">
              <a:solidFill>
                <a:schemeClr val="bg1"/>
              </a:solidFill>
            </a:endParaRPr>
          </a:p>
        </p:txBody>
      </p:sp>
    </p:spTree>
    <p:extLst>
      <p:ext uri="{BB962C8B-B14F-4D97-AF65-F5344CB8AC3E}">
        <p14:creationId xmlns:p14="http://schemas.microsoft.com/office/powerpoint/2010/main" val="4000315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059E605-65CA-BD4F-B86F-A5C6B4C7E549}"/>
              </a:ext>
            </a:extLst>
          </p:cNvPr>
          <p:cNvSpPr/>
          <p:nvPr/>
        </p:nvSpPr>
        <p:spPr>
          <a:xfrm>
            <a:off x="622571" y="1918779"/>
            <a:ext cx="4617396" cy="49392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lv-LV" sz="2400" b="0" i="0" u="none" strike="noStrike" kern="1200" cap="none" spc="0" normalizeH="0" baseline="0" noProof="0">
              <a:ln>
                <a:noFill/>
              </a:ln>
              <a:solidFill>
                <a:prstClr val="white"/>
              </a:solidFill>
              <a:effectLst/>
              <a:uLnTx/>
              <a:uFillTx/>
              <a:latin typeface="SEB SansSerif"/>
              <a:ea typeface="+mn-ea"/>
              <a:cs typeface="+mn-cs"/>
            </a:endParaRPr>
          </a:p>
        </p:txBody>
      </p:sp>
      <p:sp>
        <p:nvSpPr>
          <p:cNvPr id="4" name="TextBox 3">
            <a:extLst>
              <a:ext uri="{FF2B5EF4-FFF2-40B4-BE49-F238E27FC236}">
                <a16:creationId xmlns:a16="http://schemas.microsoft.com/office/drawing/2014/main" id="{7851F122-33DF-5D1C-3D2D-99E65A21EAE2}"/>
              </a:ext>
            </a:extLst>
          </p:cNvPr>
          <p:cNvSpPr txBox="1"/>
          <p:nvPr/>
        </p:nvSpPr>
        <p:spPr>
          <a:xfrm>
            <a:off x="793858" y="733712"/>
            <a:ext cx="10622312" cy="770596"/>
          </a:xfrm>
          <a:prstGeom prst="rect">
            <a:avLst/>
          </a:prstGeom>
          <a:noFill/>
        </p:spPr>
        <p:txBody>
          <a:bodyPr wrap="square">
            <a:spAutoFit/>
          </a:bodyPr>
          <a:lstStyle/>
          <a:p>
            <a:pPr marL="0" marR="0" lvl="0" indent="0" algn="l" defTabSz="457200" rtl="0" eaLnBrk="1" fontAlgn="auto" latinLnBrk="0" hangingPunct="1">
              <a:lnSpc>
                <a:spcPts val="5867"/>
              </a:lnSpc>
              <a:spcBef>
                <a:spcPts val="0"/>
              </a:spcBef>
              <a:spcAft>
                <a:spcPts val="0"/>
              </a:spcAft>
              <a:buClrTx/>
              <a:buSzTx/>
              <a:buFontTx/>
              <a:buNone/>
              <a:tabLst/>
              <a:defRPr/>
            </a:pPr>
            <a:r>
              <a:rPr lang="lv-LV" sz="3600" b="1" dirty="0">
                <a:latin typeface="+mj-lt"/>
                <a:ea typeface="+mj-ea"/>
                <a:cs typeface="+mj-cs"/>
              </a:rPr>
              <a:t>Neattiecināmās nozares</a:t>
            </a:r>
          </a:p>
        </p:txBody>
      </p:sp>
      <p:sp>
        <p:nvSpPr>
          <p:cNvPr id="7" name="TextBox 6">
            <a:extLst>
              <a:ext uri="{FF2B5EF4-FFF2-40B4-BE49-F238E27FC236}">
                <a16:creationId xmlns:a16="http://schemas.microsoft.com/office/drawing/2014/main" id="{2D97C03B-3910-2F71-7EC3-8338FD203254}"/>
              </a:ext>
            </a:extLst>
          </p:cNvPr>
          <p:cNvSpPr txBox="1"/>
          <p:nvPr/>
        </p:nvSpPr>
        <p:spPr>
          <a:xfrm>
            <a:off x="793858" y="1710110"/>
            <a:ext cx="4878073" cy="4936416"/>
          </a:xfrm>
          <a:prstGeom prst="rect">
            <a:avLst/>
          </a:prstGeom>
          <a:solidFill>
            <a:srgbClr val="003824"/>
          </a:solidFill>
        </p:spPr>
        <p:txBody>
          <a:bodyPr wrap="square" rtlCol="0">
            <a:spAutoFit/>
          </a:bodyPr>
          <a:lstStyle/>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vairumtirdzniecība un mazumtirdzniecība </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finanšu un apdrošināšanas darbības </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operācijas ar nekustamo īpašumu </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valsts pārvalde un aizsardzība, obligātā sociālā apdrošināšana </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azartspēles un derības</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tabakas audzēšana un tabakas izstrādājumu ražošana</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endParaRPr kumimoji="0" lang="lv-LV" sz="1867" b="0" i="0" u="none" strike="noStrike" kern="0" cap="none" spc="-32" normalizeH="0" baseline="0" noProof="0" dirty="0">
              <a:ln>
                <a:noFill/>
              </a:ln>
              <a:solidFill>
                <a:prstClr val="black"/>
              </a:solidFill>
              <a:effectLst/>
              <a:uLnTx/>
              <a:uFillTx/>
              <a:latin typeface="SEB SansSerif"/>
              <a:ea typeface="DM Sans" pitchFamily="34" charset="-122"/>
              <a:cs typeface="DM Sans" pitchFamily="34" charset="-120"/>
            </a:endParaRP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endParaRPr kumimoji="0" lang="lv-LV" sz="1867" b="0" i="0" u="none" strike="noStrike" kern="0" cap="none" spc="-32" normalizeH="0" baseline="0" noProof="0" dirty="0">
              <a:ln>
                <a:noFill/>
              </a:ln>
              <a:solidFill>
                <a:prstClr val="black"/>
              </a:solidFill>
              <a:effectLst/>
              <a:uLnTx/>
              <a:uFillTx/>
              <a:latin typeface="SEB SansSerif"/>
              <a:ea typeface="DM Sans" pitchFamily="34" charset="-122"/>
              <a:cs typeface="DM Sans" pitchFamily="34" charset="-120"/>
            </a:endParaRPr>
          </a:p>
        </p:txBody>
      </p:sp>
      <p:sp>
        <p:nvSpPr>
          <p:cNvPr id="9" name="TextBox 8">
            <a:extLst>
              <a:ext uri="{FF2B5EF4-FFF2-40B4-BE49-F238E27FC236}">
                <a16:creationId xmlns:a16="http://schemas.microsoft.com/office/drawing/2014/main" id="{CF8D9F71-80CF-42AF-FF32-0F4F8C6B6D9D}"/>
              </a:ext>
            </a:extLst>
          </p:cNvPr>
          <p:cNvSpPr txBox="1"/>
          <p:nvPr/>
        </p:nvSpPr>
        <p:spPr>
          <a:xfrm>
            <a:off x="6520070" y="1714791"/>
            <a:ext cx="4785705" cy="4918911"/>
          </a:xfrm>
          <a:prstGeom prst="rect">
            <a:avLst/>
          </a:prstGeom>
          <a:solidFill>
            <a:srgbClr val="003824"/>
          </a:solidFill>
        </p:spPr>
        <p:txBody>
          <a:bodyPr wrap="square" rtlCol="0">
            <a:spAutoFit/>
          </a:bodyPr>
          <a:lstStyle/>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alkohola ražošana </a:t>
            </a:r>
          </a:p>
          <a:p>
            <a:pPr marL="380990" marR="0" lvl="0" indent="-380990" algn="l" defTabSz="457200" rtl="0" eaLnBrk="1" fontAlgn="auto" latinLnBrk="0" hangingPunct="1">
              <a:lnSpc>
                <a:spcPts val="2044"/>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kravas autotransporta iegāde saimnieciskās darbības veicējiem, kas darbojas transporta nozarē </a:t>
            </a:r>
            <a:b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br>
            <a:r>
              <a:rPr kumimoji="0" lang="lv-LV"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(izņemot saimnieciskās darbības veicējus, kas darbojas pārcelšanās, pasta vai kurjera, vai atkritumu savākšanas vai pārstrādes pakalpojumu sniegšanā un pārvadājumi ir tikai viens no šāda pakalpojuma elementiem)</a:t>
            </a:r>
          </a:p>
          <a:p>
            <a:pPr marL="380990" marR="0" lvl="0" indent="-380990" algn="l" defTabSz="457200" rtl="0" eaLnBrk="1" fontAlgn="auto" latinLnBrk="0" hangingPunct="1">
              <a:lnSpc>
                <a:spcPts val="2711"/>
              </a:lnSpc>
              <a:spcBef>
                <a:spcPts val="800"/>
              </a:spcBef>
              <a:spcAft>
                <a:spcPts val="0"/>
              </a:spcAft>
              <a:buClrTx/>
              <a:buSzTx/>
              <a:buFont typeface="DM Sans" pitchFamily="2" charset="-70"/>
              <a:buChar char="x"/>
              <a:tabLst/>
              <a:defRPr/>
            </a:pPr>
            <a:r>
              <a:rPr kumimoji="0" lang="lv-LV" sz="2400" b="0" i="0" u="none" strike="noStrike" kern="1200" cap="none" spc="0" normalizeH="0" baseline="0" noProof="0" dirty="0">
                <a:ln>
                  <a:noFill/>
                </a:ln>
                <a:solidFill>
                  <a:schemeClr val="bg1"/>
                </a:solidFill>
                <a:effectLst/>
                <a:uLnTx/>
                <a:uFillTx/>
                <a:latin typeface="SEB SansSerif"/>
                <a:ea typeface="+mn-ea"/>
                <a:cs typeface="Arial" panose="020B0604020202020204" pitchFamily="34" charset="0"/>
              </a:rPr>
              <a:t>nozares, uz kurām attiecināms Eiropas Komisijas Regulas Nr.1407/2013 1. panta 1. punkts</a:t>
            </a:r>
          </a:p>
          <a:p>
            <a:pPr marL="239178" marR="0" lvl="0" indent="-239178" algn="l" defTabSz="457200" rtl="0" eaLnBrk="1" fontAlgn="auto" latinLnBrk="0" hangingPunct="1">
              <a:lnSpc>
                <a:spcPts val="2711"/>
              </a:lnSpc>
              <a:spcBef>
                <a:spcPts val="0"/>
              </a:spcBef>
              <a:spcAft>
                <a:spcPts val="0"/>
              </a:spcAft>
              <a:buClrTx/>
              <a:buSzTx/>
              <a:buFont typeface="System Font Regular"/>
              <a:buChar char="-"/>
              <a:tabLst/>
              <a:defRPr/>
            </a:pPr>
            <a:endParaRPr kumimoji="0" lang="lv-LV" sz="2133" b="0" i="0" u="none" strike="noStrike" kern="0" cap="none" spc="-32" normalizeH="0" baseline="0" noProof="0" dirty="0">
              <a:ln>
                <a:noFill/>
              </a:ln>
              <a:solidFill>
                <a:prstClr val="black"/>
              </a:solidFill>
              <a:effectLst/>
              <a:uLnTx/>
              <a:uFillTx/>
              <a:latin typeface="SEB SansSerif"/>
              <a:ea typeface="DM Sans" pitchFamily="34" charset="-122"/>
              <a:cs typeface="DM Sans" pitchFamily="34" charset="-120"/>
            </a:endParaRPr>
          </a:p>
        </p:txBody>
      </p:sp>
      <p:pic>
        <p:nvPicPr>
          <p:cNvPr id="5" name="Picture 4">
            <a:extLst>
              <a:ext uri="{FF2B5EF4-FFF2-40B4-BE49-F238E27FC236}">
                <a16:creationId xmlns:a16="http://schemas.microsoft.com/office/drawing/2014/main" id="{C9833E3D-D665-5930-A124-D9596C010432}"/>
              </a:ext>
            </a:extLst>
          </p:cNvPr>
          <p:cNvPicPr>
            <a:picLocks noChangeAspect="1"/>
          </p:cNvPicPr>
          <p:nvPr/>
        </p:nvPicPr>
        <p:blipFill>
          <a:blip r:embed="rId2"/>
          <a:stretch>
            <a:fillRect/>
          </a:stretch>
        </p:blipFill>
        <p:spPr>
          <a:xfrm>
            <a:off x="10581488" y="356174"/>
            <a:ext cx="1146927" cy="1151958"/>
          </a:xfrm>
          <a:prstGeom prst="rect">
            <a:avLst/>
          </a:prstGeom>
        </p:spPr>
      </p:pic>
    </p:spTree>
    <p:extLst>
      <p:ext uri="{BB962C8B-B14F-4D97-AF65-F5344CB8AC3E}">
        <p14:creationId xmlns:p14="http://schemas.microsoft.com/office/powerpoint/2010/main" val="2871173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06CF33A6-16B4-46F4-BE77-072A3429F8A7}"/>
              </a:ext>
            </a:extLst>
          </p:cNvPr>
          <p:cNvSpPr txBox="1">
            <a:spLocks/>
          </p:cNvSpPr>
          <p:nvPr/>
        </p:nvSpPr>
        <p:spPr>
          <a:xfrm>
            <a:off x="1497507" y="2311191"/>
            <a:ext cx="3482170" cy="4176233"/>
          </a:xfrm>
          <a:prstGeom prst="rect">
            <a:avLst/>
          </a:prstGeom>
          <a:noFill/>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457200" lvl="1" indent="0">
              <a:buNone/>
            </a:pPr>
            <a:r>
              <a:rPr lang="lv-LV" sz="2000" dirty="0">
                <a:solidFill>
                  <a:srgbClr val="000000"/>
                </a:solidFill>
                <a:latin typeface="SEB SansSerif Book" pitchFamily="2" charset="77"/>
              </a:rPr>
              <a:t>Pamatlīdzekļu (iekārtu, aprīkojuma) iegādes izmaksas</a:t>
            </a:r>
          </a:p>
          <a:p>
            <a:pPr marL="457200" lvl="1" indent="0" algn="just">
              <a:buNone/>
            </a:pPr>
            <a:endParaRPr lang="lv-LV" sz="2000" dirty="0">
              <a:solidFill>
                <a:srgbClr val="000000"/>
              </a:solidFill>
              <a:latin typeface="SEB SansSerif Book" pitchFamily="2" charset="77"/>
            </a:endParaRPr>
          </a:p>
          <a:p>
            <a:pPr marL="457200" lvl="1" indent="0">
              <a:buNone/>
            </a:pPr>
            <a:r>
              <a:rPr lang="lv-LV" sz="2000" dirty="0">
                <a:solidFill>
                  <a:srgbClr val="000000"/>
                </a:solidFill>
                <a:latin typeface="SEB SansSerif Book" pitchFamily="2" charset="77"/>
              </a:rPr>
              <a:t>Telpu vai ēku remonta, būves atjaunošanas vai pārbūves izmaksas</a:t>
            </a:r>
          </a:p>
          <a:p>
            <a:pPr marL="457200" lvl="1" indent="0" algn="just">
              <a:buNone/>
            </a:pPr>
            <a:endParaRPr lang="lv-LV" dirty="0">
              <a:solidFill>
                <a:srgbClr val="000000"/>
              </a:solidFill>
              <a:latin typeface="SEB SansSerif Book" pitchFamily="2" charset="77"/>
            </a:endParaRPr>
          </a:p>
          <a:p>
            <a:pPr marL="457200" lvl="1" indent="0">
              <a:buNone/>
            </a:pPr>
            <a:r>
              <a:rPr lang="lv-LV" sz="2000" dirty="0">
                <a:solidFill>
                  <a:srgbClr val="000000"/>
                </a:solidFill>
                <a:latin typeface="SEB SansSerif Book" pitchFamily="2" charset="77"/>
              </a:rPr>
              <a:t>Apgrozāmie līdzekļi </a:t>
            </a:r>
          </a:p>
        </p:txBody>
      </p:sp>
      <p:grpSp>
        <p:nvGrpSpPr>
          <p:cNvPr id="39" name="Group 38">
            <a:extLst>
              <a:ext uri="{FF2B5EF4-FFF2-40B4-BE49-F238E27FC236}">
                <a16:creationId xmlns:a16="http://schemas.microsoft.com/office/drawing/2014/main" id="{749F9DFD-9E0B-4DB5-AFF1-BAA08CC8B72D}"/>
              </a:ext>
            </a:extLst>
          </p:cNvPr>
          <p:cNvGrpSpPr/>
          <p:nvPr/>
        </p:nvGrpSpPr>
        <p:grpSpPr>
          <a:xfrm>
            <a:off x="777382" y="3675937"/>
            <a:ext cx="655114" cy="657767"/>
            <a:chOff x="642938" y="2855913"/>
            <a:chExt cx="392112" cy="393700"/>
          </a:xfrm>
          <a:solidFill>
            <a:srgbClr val="003824"/>
          </a:solidFill>
        </p:grpSpPr>
        <p:sp>
          <p:nvSpPr>
            <p:cNvPr id="10" name="Freeform 5">
              <a:extLst>
                <a:ext uri="{FF2B5EF4-FFF2-40B4-BE49-F238E27FC236}">
                  <a16:creationId xmlns:a16="http://schemas.microsoft.com/office/drawing/2014/main" id="{E4193B61-3CA9-4ABE-B759-62123DD9BF76}"/>
                </a:ext>
              </a:extLst>
            </p:cNvPr>
            <p:cNvSpPr>
              <a:spLocks noEditPoints="1"/>
            </p:cNvSpPr>
            <p:nvPr/>
          </p:nvSpPr>
          <p:spPr bwMode="auto">
            <a:xfrm>
              <a:off x="642938" y="2855913"/>
              <a:ext cx="392112" cy="393700"/>
            </a:xfrm>
            <a:custGeom>
              <a:avLst/>
              <a:gdLst>
                <a:gd name="T0" fmla="*/ 596 w 698"/>
                <a:gd name="T1" fmla="*/ 271 h 698"/>
                <a:gd name="T2" fmla="*/ 579 w 698"/>
                <a:gd name="T3" fmla="*/ 229 h 698"/>
                <a:gd name="T4" fmla="*/ 635 w 698"/>
                <a:gd name="T5" fmla="*/ 157 h 698"/>
                <a:gd name="T6" fmla="*/ 566 w 698"/>
                <a:gd name="T7" fmla="*/ 73 h 698"/>
                <a:gd name="T8" fmla="*/ 469 w 698"/>
                <a:gd name="T9" fmla="*/ 119 h 698"/>
                <a:gd name="T10" fmla="*/ 426 w 698"/>
                <a:gd name="T11" fmla="*/ 101 h 698"/>
                <a:gd name="T12" fmla="*/ 390 w 698"/>
                <a:gd name="T13" fmla="*/ 0 h 698"/>
                <a:gd name="T14" fmla="*/ 271 w 698"/>
                <a:gd name="T15" fmla="*/ 36 h 698"/>
                <a:gd name="T16" fmla="*/ 256 w 698"/>
                <a:gd name="T17" fmla="*/ 124 h 698"/>
                <a:gd name="T18" fmla="*/ 182 w 698"/>
                <a:gd name="T19" fmla="*/ 73 h 698"/>
                <a:gd name="T20" fmla="*/ 73 w 698"/>
                <a:gd name="T21" fmla="*/ 132 h 698"/>
                <a:gd name="T22" fmla="*/ 73 w 698"/>
                <a:gd name="T23" fmla="*/ 182 h 698"/>
                <a:gd name="T24" fmla="*/ 124 w 698"/>
                <a:gd name="T25" fmla="*/ 256 h 698"/>
                <a:gd name="T26" fmla="*/ 36 w 698"/>
                <a:gd name="T27" fmla="*/ 271 h 698"/>
                <a:gd name="T28" fmla="*/ 0 w 698"/>
                <a:gd name="T29" fmla="*/ 391 h 698"/>
                <a:gd name="T30" fmla="*/ 101 w 698"/>
                <a:gd name="T31" fmla="*/ 426 h 698"/>
                <a:gd name="T32" fmla="*/ 119 w 698"/>
                <a:gd name="T33" fmla="*/ 469 h 698"/>
                <a:gd name="T34" fmla="*/ 62 w 698"/>
                <a:gd name="T35" fmla="*/ 541 h 698"/>
                <a:gd name="T36" fmla="*/ 132 w 698"/>
                <a:gd name="T37" fmla="*/ 625 h 698"/>
                <a:gd name="T38" fmla="*/ 229 w 698"/>
                <a:gd name="T39" fmla="*/ 579 h 698"/>
                <a:gd name="T40" fmla="*/ 271 w 698"/>
                <a:gd name="T41" fmla="*/ 597 h 698"/>
                <a:gd name="T42" fmla="*/ 307 w 698"/>
                <a:gd name="T43" fmla="*/ 698 h 698"/>
                <a:gd name="T44" fmla="*/ 426 w 698"/>
                <a:gd name="T45" fmla="*/ 662 h 698"/>
                <a:gd name="T46" fmla="*/ 442 w 698"/>
                <a:gd name="T47" fmla="*/ 574 h 698"/>
                <a:gd name="T48" fmla="*/ 515 w 698"/>
                <a:gd name="T49" fmla="*/ 625 h 698"/>
                <a:gd name="T50" fmla="*/ 625 w 698"/>
                <a:gd name="T51" fmla="*/ 566 h 698"/>
                <a:gd name="T52" fmla="*/ 625 w 698"/>
                <a:gd name="T53" fmla="*/ 515 h 698"/>
                <a:gd name="T54" fmla="*/ 573 w 698"/>
                <a:gd name="T55" fmla="*/ 442 h 698"/>
                <a:gd name="T56" fmla="*/ 662 w 698"/>
                <a:gd name="T57" fmla="*/ 426 h 698"/>
                <a:gd name="T58" fmla="*/ 698 w 698"/>
                <a:gd name="T59" fmla="*/ 307 h 698"/>
                <a:gd name="T60" fmla="*/ 672 w 698"/>
                <a:gd name="T61" fmla="*/ 391 h 698"/>
                <a:gd name="T62" fmla="*/ 596 w 698"/>
                <a:gd name="T63" fmla="*/ 401 h 698"/>
                <a:gd name="T64" fmla="*/ 561 w 698"/>
                <a:gd name="T65" fmla="*/ 487 h 698"/>
                <a:gd name="T66" fmla="*/ 607 w 698"/>
                <a:gd name="T67" fmla="*/ 548 h 698"/>
                <a:gd name="T68" fmla="*/ 534 w 698"/>
                <a:gd name="T69" fmla="*/ 607 h 698"/>
                <a:gd name="T70" fmla="*/ 432 w 698"/>
                <a:gd name="T71" fmla="*/ 550 h 698"/>
                <a:gd name="T72" fmla="*/ 401 w 698"/>
                <a:gd name="T73" fmla="*/ 662 h 698"/>
                <a:gd name="T74" fmla="*/ 307 w 698"/>
                <a:gd name="T75" fmla="*/ 672 h 698"/>
                <a:gd name="T76" fmla="*/ 297 w 698"/>
                <a:gd name="T77" fmla="*/ 597 h 698"/>
                <a:gd name="T78" fmla="*/ 246 w 698"/>
                <a:gd name="T79" fmla="*/ 546 h 698"/>
                <a:gd name="T80" fmla="*/ 164 w 698"/>
                <a:gd name="T81" fmla="*/ 607 h 698"/>
                <a:gd name="T82" fmla="*/ 91 w 698"/>
                <a:gd name="T83" fmla="*/ 548 h 698"/>
                <a:gd name="T84" fmla="*/ 137 w 698"/>
                <a:gd name="T85" fmla="*/ 487 h 698"/>
                <a:gd name="T86" fmla="*/ 102 w 698"/>
                <a:gd name="T87" fmla="*/ 401 h 698"/>
                <a:gd name="T88" fmla="*/ 26 w 698"/>
                <a:gd name="T89" fmla="*/ 391 h 698"/>
                <a:gd name="T90" fmla="*/ 36 w 698"/>
                <a:gd name="T91" fmla="*/ 297 h 698"/>
                <a:gd name="T92" fmla="*/ 148 w 698"/>
                <a:gd name="T93" fmla="*/ 266 h 698"/>
                <a:gd name="T94" fmla="*/ 91 w 698"/>
                <a:gd name="T95" fmla="*/ 164 h 698"/>
                <a:gd name="T96" fmla="*/ 150 w 698"/>
                <a:gd name="T97" fmla="*/ 91 h 698"/>
                <a:gd name="T98" fmla="*/ 211 w 698"/>
                <a:gd name="T99" fmla="*/ 137 h 698"/>
                <a:gd name="T100" fmla="*/ 298 w 698"/>
                <a:gd name="T101" fmla="*/ 102 h 698"/>
                <a:gd name="T102" fmla="*/ 307 w 698"/>
                <a:gd name="T103" fmla="*/ 26 h 698"/>
                <a:gd name="T104" fmla="*/ 401 w 698"/>
                <a:gd name="T105" fmla="*/ 36 h 698"/>
                <a:gd name="T106" fmla="*/ 432 w 698"/>
                <a:gd name="T107" fmla="*/ 149 h 698"/>
                <a:gd name="T108" fmla="*/ 534 w 698"/>
                <a:gd name="T109" fmla="*/ 91 h 698"/>
                <a:gd name="T110" fmla="*/ 607 w 698"/>
                <a:gd name="T111" fmla="*/ 150 h 698"/>
                <a:gd name="T112" fmla="*/ 561 w 698"/>
                <a:gd name="T113" fmla="*/ 210 h 698"/>
                <a:gd name="T114" fmla="*/ 597 w 698"/>
                <a:gd name="T115" fmla="*/ 297 h 698"/>
                <a:gd name="T116" fmla="*/ 672 w 698"/>
                <a:gd name="T117" fmla="*/ 307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8" h="698">
                  <a:moveTo>
                    <a:pt x="662" y="271"/>
                  </a:moveTo>
                  <a:lnTo>
                    <a:pt x="596" y="271"/>
                  </a:lnTo>
                  <a:cubicBezTo>
                    <a:pt x="586" y="271"/>
                    <a:pt x="577" y="266"/>
                    <a:pt x="573" y="256"/>
                  </a:cubicBezTo>
                  <a:cubicBezTo>
                    <a:pt x="569" y="246"/>
                    <a:pt x="571" y="236"/>
                    <a:pt x="579" y="229"/>
                  </a:cubicBezTo>
                  <a:lnTo>
                    <a:pt x="625" y="182"/>
                  </a:lnTo>
                  <a:cubicBezTo>
                    <a:pt x="632" y="176"/>
                    <a:pt x="635" y="167"/>
                    <a:pt x="635" y="157"/>
                  </a:cubicBezTo>
                  <a:cubicBezTo>
                    <a:pt x="635" y="147"/>
                    <a:pt x="632" y="138"/>
                    <a:pt x="625" y="132"/>
                  </a:cubicBezTo>
                  <a:lnTo>
                    <a:pt x="566" y="73"/>
                  </a:lnTo>
                  <a:cubicBezTo>
                    <a:pt x="552" y="59"/>
                    <a:pt x="529" y="59"/>
                    <a:pt x="515" y="73"/>
                  </a:cubicBezTo>
                  <a:lnTo>
                    <a:pt x="469" y="119"/>
                  </a:lnTo>
                  <a:cubicBezTo>
                    <a:pt x="462" y="126"/>
                    <a:pt x="451" y="128"/>
                    <a:pt x="442" y="124"/>
                  </a:cubicBezTo>
                  <a:cubicBezTo>
                    <a:pt x="432" y="120"/>
                    <a:pt x="426" y="112"/>
                    <a:pt x="426" y="101"/>
                  </a:cubicBezTo>
                  <a:lnTo>
                    <a:pt x="426" y="36"/>
                  </a:lnTo>
                  <a:cubicBezTo>
                    <a:pt x="426" y="16"/>
                    <a:pt x="410" y="0"/>
                    <a:pt x="390" y="0"/>
                  </a:cubicBezTo>
                  <a:lnTo>
                    <a:pt x="307" y="0"/>
                  </a:lnTo>
                  <a:cubicBezTo>
                    <a:pt x="287" y="0"/>
                    <a:pt x="271" y="16"/>
                    <a:pt x="271" y="36"/>
                  </a:cubicBezTo>
                  <a:lnTo>
                    <a:pt x="271" y="101"/>
                  </a:lnTo>
                  <a:cubicBezTo>
                    <a:pt x="271" y="112"/>
                    <a:pt x="265" y="120"/>
                    <a:pt x="256" y="124"/>
                  </a:cubicBezTo>
                  <a:cubicBezTo>
                    <a:pt x="246" y="128"/>
                    <a:pt x="236" y="126"/>
                    <a:pt x="229" y="119"/>
                  </a:cubicBezTo>
                  <a:lnTo>
                    <a:pt x="182" y="73"/>
                  </a:lnTo>
                  <a:cubicBezTo>
                    <a:pt x="169" y="59"/>
                    <a:pt x="145" y="59"/>
                    <a:pt x="132" y="73"/>
                  </a:cubicBezTo>
                  <a:lnTo>
                    <a:pt x="73" y="132"/>
                  </a:lnTo>
                  <a:cubicBezTo>
                    <a:pt x="66" y="138"/>
                    <a:pt x="62" y="147"/>
                    <a:pt x="62" y="157"/>
                  </a:cubicBezTo>
                  <a:cubicBezTo>
                    <a:pt x="62" y="167"/>
                    <a:pt x="66" y="176"/>
                    <a:pt x="73" y="182"/>
                  </a:cubicBezTo>
                  <a:lnTo>
                    <a:pt x="119" y="229"/>
                  </a:lnTo>
                  <a:cubicBezTo>
                    <a:pt x="126" y="236"/>
                    <a:pt x="128" y="246"/>
                    <a:pt x="124" y="256"/>
                  </a:cubicBezTo>
                  <a:cubicBezTo>
                    <a:pt x="120" y="266"/>
                    <a:pt x="112" y="271"/>
                    <a:pt x="101" y="271"/>
                  </a:cubicBezTo>
                  <a:lnTo>
                    <a:pt x="36" y="271"/>
                  </a:lnTo>
                  <a:cubicBezTo>
                    <a:pt x="16" y="271"/>
                    <a:pt x="0" y="288"/>
                    <a:pt x="0" y="307"/>
                  </a:cubicBezTo>
                  <a:lnTo>
                    <a:pt x="0" y="391"/>
                  </a:lnTo>
                  <a:cubicBezTo>
                    <a:pt x="0" y="410"/>
                    <a:pt x="16" y="426"/>
                    <a:pt x="36" y="426"/>
                  </a:cubicBezTo>
                  <a:lnTo>
                    <a:pt x="101" y="426"/>
                  </a:lnTo>
                  <a:cubicBezTo>
                    <a:pt x="112" y="426"/>
                    <a:pt x="120" y="432"/>
                    <a:pt x="124" y="442"/>
                  </a:cubicBezTo>
                  <a:cubicBezTo>
                    <a:pt x="128" y="452"/>
                    <a:pt x="126" y="462"/>
                    <a:pt x="119" y="469"/>
                  </a:cubicBezTo>
                  <a:lnTo>
                    <a:pt x="73" y="515"/>
                  </a:lnTo>
                  <a:cubicBezTo>
                    <a:pt x="66" y="522"/>
                    <a:pt x="62" y="531"/>
                    <a:pt x="62" y="541"/>
                  </a:cubicBezTo>
                  <a:cubicBezTo>
                    <a:pt x="62" y="550"/>
                    <a:pt x="66" y="559"/>
                    <a:pt x="73" y="566"/>
                  </a:cubicBezTo>
                  <a:lnTo>
                    <a:pt x="132" y="625"/>
                  </a:lnTo>
                  <a:cubicBezTo>
                    <a:pt x="145" y="639"/>
                    <a:pt x="169" y="639"/>
                    <a:pt x="182" y="625"/>
                  </a:cubicBezTo>
                  <a:lnTo>
                    <a:pt x="229" y="579"/>
                  </a:lnTo>
                  <a:cubicBezTo>
                    <a:pt x="236" y="572"/>
                    <a:pt x="246" y="570"/>
                    <a:pt x="256" y="574"/>
                  </a:cubicBezTo>
                  <a:cubicBezTo>
                    <a:pt x="265" y="578"/>
                    <a:pt x="271" y="586"/>
                    <a:pt x="271" y="597"/>
                  </a:cubicBezTo>
                  <a:lnTo>
                    <a:pt x="271" y="662"/>
                  </a:lnTo>
                  <a:cubicBezTo>
                    <a:pt x="271" y="682"/>
                    <a:pt x="287" y="698"/>
                    <a:pt x="307" y="698"/>
                  </a:cubicBezTo>
                  <a:lnTo>
                    <a:pt x="390" y="698"/>
                  </a:lnTo>
                  <a:cubicBezTo>
                    <a:pt x="410" y="698"/>
                    <a:pt x="426" y="682"/>
                    <a:pt x="426" y="662"/>
                  </a:cubicBezTo>
                  <a:lnTo>
                    <a:pt x="426" y="597"/>
                  </a:lnTo>
                  <a:cubicBezTo>
                    <a:pt x="426" y="586"/>
                    <a:pt x="432" y="578"/>
                    <a:pt x="442" y="574"/>
                  </a:cubicBezTo>
                  <a:cubicBezTo>
                    <a:pt x="451" y="570"/>
                    <a:pt x="462" y="572"/>
                    <a:pt x="469" y="579"/>
                  </a:cubicBezTo>
                  <a:lnTo>
                    <a:pt x="515" y="625"/>
                  </a:lnTo>
                  <a:cubicBezTo>
                    <a:pt x="529" y="639"/>
                    <a:pt x="552" y="639"/>
                    <a:pt x="566" y="625"/>
                  </a:cubicBezTo>
                  <a:lnTo>
                    <a:pt x="625" y="566"/>
                  </a:lnTo>
                  <a:cubicBezTo>
                    <a:pt x="632" y="559"/>
                    <a:pt x="635" y="550"/>
                    <a:pt x="635" y="541"/>
                  </a:cubicBezTo>
                  <a:cubicBezTo>
                    <a:pt x="635" y="531"/>
                    <a:pt x="632" y="522"/>
                    <a:pt x="625" y="515"/>
                  </a:cubicBezTo>
                  <a:lnTo>
                    <a:pt x="579" y="469"/>
                  </a:lnTo>
                  <a:cubicBezTo>
                    <a:pt x="571" y="462"/>
                    <a:pt x="569" y="452"/>
                    <a:pt x="573" y="442"/>
                  </a:cubicBezTo>
                  <a:cubicBezTo>
                    <a:pt x="577" y="432"/>
                    <a:pt x="586" y="426"/>
                    <a:pt x="596" y="426"/>
                  </a:cubicBezTo>
                  <a:lnTo>
                    <a:pt x="662" y="426"/>
                  </a:lnTo>
                  <a:cubicBezTo>
                    <a:pt x="681" y="426"/>
                    <a:pt x="698" y="410"/>
                    <a:pt x="698" y="391"/>
                  </a:cubicBezTo>
                  <a:lnTo>
                    <a:pt x="698" y="307"/>
                  </a:lnTo>
                  <a:cubicBezTo>
                    <a:pt x="698" y="288"/>
                    <a:pt x="681" y="271"/>
                    <a:pt x="662" y="271"/>
                  </a:cubicBezTo>
                  <a:moveTo>
                    <a:pt x="672" y="391"/>
                  </a:moveTo>
                  <a:cubicBezTo>
                    <a:pt x="672" y="396"/>
                    <a:pt x="667" y="401"/>
                    <a:pt x="662" y="401"/>
                  </a:cubicBezTo>
                  <a:lnTo>
                    <a:pt x="596" y="401"/>
                  </a:lnTo>
                  <a:cubicBezTo>
                    <a:pt x="576" y="401"/>
                    <a:pt x="557" y="413"/>
                    <a:pt x="550" y="432"/>
                  </a:cubicBezTo>
                  <a:cubicBezTo>
                    <a:pt x="541" y="451"/>
                    <a:pt x="546" y="473"/>
                    <a:pt x="561" y="487"/>
                  </a:cubicBezTo>
                  <a:lnTo>
                    <a:pt x="607" y="534"/>
                  </a:lnTo>
                  <a:cubicBezTo>
                    <a:pt x="611" y="538"/>
                    <a:pt x="611" y="544"/>
                    <a:pt x="607" y="548"/>
                  </a:cubicBezTo>
                  <a:lnTo>
                    <a:pt x="548" y="607"/>
                  </a:lnTo>
                  <a:cubicBezTo>
                    <a:pt x="544" y="611"/>
                    <a:pt x="537" y="611"/>
                    <a:pt x="534" y="607"/>
                  </a:cubicBezTo>
                  <a:lnTo>
                    <a:pt x="488" y="561"/>
                  </a:lnTo>
                  <a:cubicBezTo>
                    <a:pt x="473" y="546"/>
                    <a:pt x="451" y="542"/>
                    <a:pt x="432" y="550"/>
                  </a:cubicBezTo>
                  <a:cubicBezTo>
                    <a:pt x="413" y="558"/>
                    <a:pt x="401" y="576"/>
                    <a:pt x="401" y="597"/>
                  </a:cubicBezTo>
                  <a:lnTo>
                    <a:pt x="401" y="662"/>
                  </a:lnTo>
                  <a:cubicBezTo>
                    <a:pt x="401" y="668"/>
                    <a:pt x="396" y="672"/>
                    <a:pt x="391" y="672"/>
                  </a:cubicBezTo>
                  <a:lnTo>
                    <a:pt x="307" y="672"/>
                  </a:lnTo>
                  <a:cubicBezTo>
                    <a:pt x="302" y="672"/>
                    <a:pt x="297" y="667"/>
                    <a:pt x="297" y="662"/>
                  </a:cubicBezTo>
                  <a:lnTo>
                    <a:pt x="297" y="597"/>
                  </a:lnTo>
                  <a:cubicBezTo>
                    <a:pt x="297" y="576"/>
                    <a:pt x="285" y="558"/>
                    <a:pt x="266" y="550"/>
                  </a:cubicBezTo>
                  <a:cubicBezTo>
                    <a:pt x="259" y="547"/>
                    <a:pt x="253" y="546"/>
                    <a:pt x="246" y="546"/>
                  </a:cubicBezTo>
                  <a:cubicBezTo>
                    <a:pt x="233" y="546"/>
                    <a:pt x="220" y="551"/>
                    <a:pt x="211" y="561"/>
                  </a:cubicBezTo>
                  <a:lnTo>
                    <a:pt x="164" y="607"/>
                  </a:lnTo>
                  <a:cubicBezTo>
                    <a:pt x="160" y="611"/>
                    <a:pt x="154" y="611"/>
                    <a:pt x="150" y="607"/>
                  </a:cubicBezTo>
                  <a:lnTo>
                    <a:pt x="91" y="548"/>
                  </a:lnTo>
                  <a:cubicBezTo>
                    <a:pt x="87" y="544"/>
                    <a:pt x="87" y="538"/>
                    <a:pt x="91" y="534"/>
                  </a:cubicBezTo>
                  <a:lnTo>
                    <a:pt x="137" y="487"/>
                  </a:lnTo>
                  <a:cubicBezTo>
                    <a:pt x="152" y="473"/>
                    <a:pt x="157" y="451"/>
                    <a:pt x="148" y="432"/>
                  </a:cubicBezTo>
                  <a:cubicBezTo>
                    <a:pt x="140" y="413"/>
                    <a:pt x="122" y="401"/>
                    <a:pt x="102" y="401"/>
                  </a:cubicBezTo>
                  <a:lnTo>
                    <a:pt x="36" y="401"/>
                  </a:lnTo>
                  <a:cubicBezTo>
                    <a:pt x="31" y="401"/>
                    <a:pt x="26" y="396"/>
                    <a:pt x="26" y="391"/>
                  </a:cubicBezTo>
                  <a:lnTo>
                    <a:pt x="26" y="307"/>
                  </a:lnTo>
                  <a:cubicBezTo>
                    <a:pt x="26" y="302"/>
                    <a:pt x="31" y="297"/>
                    <a:pt x="36" y="297"/>
                  </a:cubicBezTo>
                  <a:lnTo>
                    <a:pt x="102" y="297"/>
                  </a:lnTo>
                  <a:cubicBezTo>
                    <a:pt x="123" y="297"/>
                    <a:pt x="140" y="285"/>
                    <a:pt x="148" y="266"/>
                  </a:cubicBezTo>
                  <a:cubicBezTo>
                    <a:pt x="157" y="247"/>
                    <a:pt x="152" y="225"/>
                    <a:pt x="137" y="210"/>
                  </a:cubicBezTo>
                  <a:lnTo>
                    <a:pt x="91" y="164"/>
                  </a:lnTo>
                  <a:cubicBezTo>
                    <a:pt x="87" y="160"/>
                    <a:pt x="87" y="154"/>
                    <a:pt x="91" y="150"/>
                  </a:cubicBezTo>
                  <a:lnTo>
                    <a:pt x="150" y="91"/>
                  </a:lnTo>
                  <a:cubicBezTo>
                    <a:pt x="154" y="88"/>
                    <a:pt x="160" y="88"/>
                    <a:pt x="164" y="91"/>
                  </a:cubicBezTo>
                  <a:lnTo>
                    <a:pt x="211" y="137"/>
                  </a:lnTo>
                  <a:cubicBezTo>
                    <a:pt x="225" y="152"/>
                    <a:pt x="247" y="157"/>
                    <a:pt x="266" y="149"/>
                  </a:cubicBezTo>
                  <a:cubicBezTo>
                    <a:pt x="285" y="141"/>
                    <a:pt x="298" y="123"/>
                    <a:pt x="298" y="102"/>
                  </a:cubicBezTo>
                  <a:lnTo>
                    <a:pt x="298" y="36"/>
                  </a:lnTo>
                  <a:cubicBezTo>
                    <a:pt x="298" y="31"/>
                    <a:pt x="302" y="26"/>
                    <a:pt x="307" y="26"/>
                  </a:cubicBezTo>
                  <a:lnTo>
                    <a:pt x="391" y="26"/>
                  </a:lnTo>
                  <a:cubicBezTo>
                    <a:pt x="396" y="26"/>
                    <a:pt x="401" y="31"/>
                    <a:pt x="401" y="36"/>
                  </a:cubicBezTo>
                  <a:lnTo>
                    <a:pt x="401" y="102"/>
                  </a:lnTo>
                  <a:cubicBezTo>
                    <a:pt x="401" y="123"/>
                    <a:pt x="413" y="141"/>
                    <a:pt x="432" y="149"/>
                  </a:cubicBezTo>
                  <a:cubicBezTo>
                    <a:pt x="452" y="157"/>
                    <a:pt x="473" y="152"/>
                    <a:pt x="488" y="137"/>
                  </a:cubicBezTo>
                  <a:lnTo>
                    <a:pt x="534" y="91"/>
                  </a:lnTo>
                  <a:cubicBezTo>
                    <a:pt x="538" y="87"/>
                    <a:pt x="544" y="87"/>
                    <a:pt x="548" y="91"/>
                  </a:cubicBezTo>
                  <a:lnTo>
                    <a:pt x="607" y="150"/>
                  </a:lnTo>
                  <a:cubicBezTo>
                    <a:pt x="611" y="154"/>
                    <a:pt x="611" y="161"/>
                    <a:pt x="607" y="164"/>
                  </a:cubicBezTo>
                  <a:lnTo>
                    <a:pt x="561" y="210"/>
                  </a:lnTo>
                  <a:cubicBezTo>
                    <a:pt x="546" y="225"/>
                    <a:pt x="542" y="247"/>
                    <a:pt x="550" y="266"/>
                  </a:cubicBezTo>
                  <a:cubicBezTo>
                    <a:pt x="558" y="285"/>
                    <a:pt x="576" y="297"/>
                    <a:pt x="597" y="297"/>
                  </a:cubicBezTo>
                  <a:lnTo>
                    <a:pt x="662" y="297"/>
                  </a:lnTo>
                  <a:cubicBezTo>
                    <a:pt x="667" y="297"/>
                    <a:pt x="672" y="302"/>
                    <a:pt x="672" y="307"/>
                  </a:cubicBezTo>
                  <a:lnTo>
                    <a:pt x="672" y="391"/>
                  </a:ln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6E422FF6-208C-4138-A3B5-E5C6346B9D6F}"/>
                </a:ext>
              </a:extLst>
            </p:cNvPr>
            <p:cNvSpPr>
              <a:spLocks noEditPoints="1"/>
            </p:cNvSpPr>
            <p:nvPr/>
          </p:nvSpPr>
          <p:spPr bwMode="auto">
            <a:xfrm>
              <a:off x="774700" y="2987675"/>
              <a:ext cx="130175" cy="130175"/>
            </a:xfrm>
            <a:custGeom>
              <a:avLst/>
              <a:gdLst>
                <a:gd name="T0" fmla="*/ 116 w 232"/>
                <a:gd name="T1" fmla="*/ 0 h 232"/>
                <a:gd name="T2" fmla="*/ 0 w 232"/>
                <a:gd name="T3" fmla="*/ 116 h 232"/>
                <a:gd name="T4" fmla="*/ 116 w 232"/>
                <a:gd name="T5" fmla="*/ 232 h 232"/>
                <a:gd name="T6" fmla="*/ 232 w 232"/>
                <a:gd name="T7" fmla="*/ 116 h 232"/>
                <a:gd name="T8" fmla="*/ 116 w 232"/>
                <a:gd name="T9" fmla="*/ 0 h 232"/>
                <a:gd name="T10" fmla="*/ 116 w 232"/>
                <a:gd name="T11" fmla="*/ 206 h 232"/>
                <a:gd name="T12" fmla="*/ 26 w 232"/>
                <a:gd name="T13" fmla="*/ 116 h 232"/>
                <a:gd name="T14" fmla="*/ 116 w 232"/>
                <a:gd name="T15" fmla="*/ 26 h 232"/>
                <a:gd name="T16" fmla="*/ 206 w 232"/>
                <a:gd name="T17" fmla="*/ 116 h 232"/>
                <a:gd name="T18" fmla="*/ 116 w 232"/>
                <a:gd name="T19" fmla="*/ 206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2" h="232">
                  <a:moveTo>
                    <a:pt x="116" y="0"/>
                  </a:moveTo>
                  <a:cubicBezTo>
                    <a:pt x="52" y="0"/>
                    <a:pt x="0" y="52"/>
                    <a:pt x="0" y="116"/>
                  </a:cubicBezTo>
                  <a:cubicBezTo>
                    <a:pt x="0" y="180"/>
                    <a:pt x="52" y="232"/>
                    <a:pt x="116" y="232"/>
                  </a:cubicBezTo>
                  <a:cubicBezTo>
                    <a:pt x="180" y="232"/>
                    <a:pt x="232" y="180"/>
                    <a:pt x="232" y="116"/>
                  </a:cubicBezTo>
                  <a:cubicBezTo>
                    <a:pt x="232" y="52"/>
                    <a:pt x="180" y="0"/>
                    <a:pt x="116" y="0"/>
                  </a:cubicBezTo>
                  <a:moveTo>
                    <a:pt x="116" y="206"/>
                  </a:moveTo>
                  <a:cubicBezTo>
                    <a:pt x="66" y="206"/>
                    <a:pt x="26" y="166"/>
                    <a:pt x="26" y="116"/>
                  </a:cubicBezTo>
                  <a:cubicBezTo>
                    <a:pt x="26" y="66"/>
                    <a:pt x="66" y="26"/>
                    <a:pt x="116" y="26"/>
                  </a:cubicBezTo>
                  <a:cubicBezTo>
                    <a:pt x="166" y="26"/>
                    <a:pt x="206" y="66"/>
                    <a:pt x="206" y="116"/>
                  </a:cubicBezTo>
                  <a:cubicBezTo>
                    <a:pt x="206" y="166"/>
                    <a:pt x="166" y="206"/>
                    <a:pt x="116" y="206"/>
                  </a:cubicBez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5" name="Group 44">
            <a:extLst>
              <a:ext uri="{FF2B5EF4-FFF2-40B4-BE49-F238E27FC236}">
                <a16:creationId xmlns:a16="http://schemas.microsoft.com/office/drawing/2014/main" id="{60E6FE1D-3FFF-4CE9-A81D-5E081278EBA2}"/>
              </a:ext>
            </a:extLst>
          </p:cNvPr>
          <p:cNvGrpSpPr/>
          <p:nvPr/>
        </p:nvGrpSpPr>
        <p:grpSpPr>
          <a:xfrm>
            <a:off x="772964" y="2447984"/>
            <a:ext cx="655114" cy="572894"/>
            <a:chOff x="642938" y="3963753"/>
            <a:chExt cx="655114" cy="572894"/>
          </a:xfrm>
          <a:solidFill>
            <a:srgbClr val="003824"/>
          </a:solidFill>
        </p:grpSpPr>
        <p:sp>
          <p:nvSpPr>
            <p:cNvPr id="16" name="Freeform 7">
              <a:extLst>
                <a:ext uri="{FF2B5EF4-FFF2-40B4-BE49-F238E27FC236}">
                  <a16:creationId xmlns:a16="http://schemas.microsoft.com/office/drawing/2014/main" id="{DD985D4F-709E-46C1-9228-34BFE9D9D095}"/>
                </a:ext>
              </a:extLst>
            </p:cNvPr>
            <p:cNvSpPr>
              <a:spLocks noEditPoints="1"/>
            </p:cNvSpPr>
            <p:nvPr/>
          </p:nvSpPr>
          <p:spPr bwMode="auto">
            <a:xfrm>
              <a:off x="642938" y="3963753"/>
              <a:ext cx="655114" cy="477411"/>
            </a:xfrm>
            <a:custGeom>
              <a:avLst/>
              <a:gdLst>
                <a:gd name="T0" fmla="*/ 645 w 698"/>
                <a:gd name="T1" fmla="*/ 508 h 508"/>
                <a:gd name="T2" fmla="*/ 53 w 698"/>
                <a:gd name="T3" fmla="*/ 508 h 508"/>
                <a:gd name="T4" fmla="*/ 0 w 698"/>
                <a:gd name="T5" fmla="*/ 455 h 508"/>
                <a:gd name="T6" fmla="*/ 0 w 698"/>
                <a:gd name="T7" fmla="*/ 53 h 508"/>
                <a:gd name="T8" fmla="*/ 53 w 698"/>
                <a:gd name="T9" fmla="*/ 0 h 508"/>
                <a:gd name="T10" fmla="*/ 645 w 698"/>
                <a:gd name="T11" fmla="*/ 0 h 508"/>
                <a:gd name="T12" fmla="*/ 698 w 698"/>
                <a:gd name="T13" fmla="*/ 53 h 508"/>
                <a:gd name="T14" fmla="*/ 698 w 698"/>
                <a:gd name="T15" fmla="*/ 455 h 508"/>
                <a:gd name="T16" fmla="*/ 645 w 698"/>
                <a:gd name="T17" fmla="*/ 508 h 508"/>
                <a:gd name="T18" fmla="*/ 53 w 698"/>
                <a:gd name="T19" fmla="*/ 22 h 508"/>
                <a:gd name="T20" fmla="*/ 21 w 698"/>
                <a:gd name="T21" fmla="*/ 53 h 508"/>
                <a:gd name="T22" fmla="*/ 21 w 698"/>
                <a:gd name="T23" fmla="*/ 455 h 508"/>
                <a:gd name="T24" fmla="*/ 53 w 698"/>
                <a:gd name="T25" fmla="*/ 486 h 508"/>
                <a:gd name="T26" fmla="*/ 645 w 698"/>
                <a:gd name="T27" fmla="*/ 486 h 508"/>
                <a:gd name="T28" fmla="*/ 676 w 698"/>
                <a:gd name="T29" fmla="*/ 455 h 508"/>
                <a:gd name="T30" fmla="*/ 676 w 698"/>
                <a:gd name="T31" fmla="*/ 53 h 508"/>
                <a:gd name="T32" fmla="*/ 645 w 698"/>
                <a:gd name="T33" fmla="*/ 22 h 508"/>
                <a:gd name="T34" fmla="*/ 53 w 698"/>
                <a:gd name="T35" fmla="*/ 2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8" h="508">
                  <a:moveTo>
                    <a:pt x="645" y="508"/>
                  </a:moveTo>
                  <a:lnTo>
                    <a:pt x="53" y="508"/>
                  </a:lnTo>
                  <a:cubicBezTo>
                    <a:pt x="24" y="508"/>
                    <a:pt x="0" y="484"/>
                    <a:pt x="0" y="455"/>
                  </a:cubicBezTo>
                  <a:lnTo>
                    <a:pt x="0" y="53"/>
                  </a:lnTo>
                  <a:cubicBezTo>
                    <a:pt x="0" y="24"/>
                    <a:pt x="24" y="0"/>
                    <a:pt x="53" y="0"/>
                  </a:cubicBezTo>
                  <a:lnTo>
                    <a:pt x="645" y="0"/>
                  </a:lnTo>
                  <a:cubicBezTo>
                    <a:pt x="674" y="0"/>
                    <a:pt x="698" y="24"/>
                    <a:pt x="698" y="53"/>
                  </a:cubicBezTo>
                  <a:lnTo>
                    <a:pt x="698" y="455"/>
                  </a:lnTo>
                  <a:cubicBezTo>
                    <a:pt x="698" y="484"/>
                    <a:pt x="674" y="508"/>
                    <a:pt x="645" y="508"/>
                  </a:cubicBezTo>
                  <a:moveTo>
                    <a:pt x="53" y="22"/>
                  </a:moveTo>
                  <a:cubicBezTo>
                    <a:pt x="36" y="22"/>
                    <a:pt x="21" y="36"/>
                    <a:pt x="21" y="53"/>
                  </a:cubicBezTo>
                  <a:lnTo>
                    <a:pt x="21" y="455"/>
                  </a:lnTo>
                  <a:cubicBezTo>
                    <a:pt x="21" y="472"/>
                    <a:pt x="36" y="486"/>
                    <a:pt x="53" y="486"/>
                  </a:cubicBezTo>
                  <a:lnTo>
                    <a:pt x="645" y="486"/>
                  </a:lnTo>
                  <a:cubicBezTo>
                    <a:pt x="662" y="486"/>
                    <a:pt x="676" y="472"/>
                    <a:pt x="676" y="455"/>
                  </a:cubicBezTo>
                  <a:lnTo>
                    <a:pt x="676" y="53"/>
                  </a:lnTo>
                  <a:cubicBezTo>
                    <a:pt x="676" y="36"/>
                    <a:pt x="662" y="22"/>
                    <a:pt x="645" y="22"/>
                  </a:cubicBezTo>
                  <a:lnTo>
                    <a:pt x="53" y="22"/>
                  </a:ln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8">
              <a:extLst>
                <a:ext uri="{FF2B5EF4-FFF2-40B4-BE49-F238E27FC236}">
                  <a16:creationId xmlns:a16="http://schemas.microsoft.com/office/drawing/2014/main" id="{CED97815-E9B2-4899-903D-FAEEDD4F2870}"/>
                </a:ext>
              </a:extLst>
            </p:cNvPr>
            <p:cNvSpPr>
              <a:spLocks/>
            </p:cNvSpPr>
            <p:nvPr/>
          </p:nvSpPr>
          <p:spPr bwMode="auto">
            <a:xfrm>
              <a:off x="833903" y="4515429"/>
              <a:ext cx="273184" cy="21218"/>
            </a:xfrm>
            <a:custGeom>
              <a:avLst/>
              <a:gdLst>
                <a:gd name="T0" fmla="*/ 280 w 290"/>
                <a:gd name="T1" fmla="*/ 22 h 22"/>
                <a:gd name="T2" fmla="*/ 10 w 290"/>
                <a:gd name="T3" fmla="*/ 22 h 22"/>
                <a:gd name="T4" fmla="*/ 0 w 290"/>
                <a:gd name="T5" fmla="*/ 11 h 22"/>
                <a:gd name="T6" fmla="*/ 10 w 290"/>
                <a:gd name="T7" fmla="*/ 0 h 22"/>
                <a:gd name="T8" fmla="*/ 280 w 290"/>
                <a:gd name="T9" fmla="*/ 0 h 22"/>
                <a:gd name="T10" fmla="*/ 290 w 290"/>
                <a:gd name="T11" fmla="*/ 11 h 22"/>
                <a:gd name="T12" fmla="*/ 280 w 290"/>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290" h="22">
                  <a:moveTo>
                    <a:pt x="280" y="22"/>
                  </a:moveTo>
                  <a:lnTo>
                    <a:pt x="10" y="22"/>
                  </a:lnTo>
                  <a:cubicBezTo>
                    <a:pt x="4" y="22"/>
                    <a:pt x="0" y="17"/>
                    <a:pt x="0" y="11"/>
                  </a:cubicBezTo>
                  <a:cubicBezTo>
                    <a:pt x="0" y="5"/>
                    <a:pt x="4" y="0"/>
                    <a:pt x="10" y="0"/>
                  </a:cubicBezTo>
                  <a:lnTo>
                    <a:pt x="280" y="0"/>
                  </a:lnTo>
                  <a:cubicBezTo>
                    <a:pt x="286" y="0"/>
                    <a:pt x="290" y="5"/>
                    <a:pt x="290" y="11"/>
                  </a:cubicBezTo>
                  <a:cubicBezTo>
                    <a:pt x="290" y="17"/>
                    <a:pt x="285" y="22"/>
                    <a:pt x="280" y="22"/>
                  </a:cubicBez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9">
              <a:extLst>
                <a:ext uri="{FF2B5EF4-FFF2-40B4-BE49-F238E27FC236}">
                  <a16:creationId xmlns:a16="http://schemas.microsoft.com/office/drawing/2014/main" id="{EB2F7E25-E1CA-49CF-BCB9-0D20BAB7422A}"/>
                </a:ext>
              </a:extLst>
            </p:cNvPr>
            <p:cNvSpPr>
              <a:spLocks/>
            </p:cNvSpPr>
            <p:nvPr/>
          </p:nvSpPr>
          <p:spPr bwMode="auto">
            <a:xfrm>
              <a:off x="961212" y="4419946"/>
              <a:ext cx="21218" cy="116701"/>
            </a:xfrm>
            <a:custGeom>
              <a:avLst/>
              <a:gdLst>
                <a:gd name="T0" fmla="*/ 11 w 22"/>
                <a:gd name="T1" fmla="*/ 123 h 123"/>
                <a:gd name="T2" fmla="*/ 0 w 22"/>
                <a:gd name="T3" fmla="*/ 112 h 123"/>
                <a:gd name="T4" fmla="*/ 0 w 22"/>
                <a:gd name="T5" fmla="*/ 11 h 123"/>
                <a:gd name="T6" fmla="*/ 11 w 22"/>
                <a:gd name="T7" fmla="*/ 0 h 123"/>
                <a:gd name="T8" fmla="*/ 22 w 22"/>
                <a:gd name="T9" fmla="*/ 11 h 123"/>
                <a:gd name="T10" fmla="*/ 22 w 22"/>
                <a:gd name="T11" fmla="*/ 112 h 123"/>
                <a:gd name="T12" fmla="*/ 11 w 22"/>
                <a:gd name="T13" fmla="*/ 123 h 123"/>
              </a:gdLst>
              <a:ahLst/>
              <a:cxnLst>
                <a:cxn ang="0">
                  <a:pos x="T0" y="T1"/>
                </a:cxn>
                <a:cxn ang="0">
                  <a:pos x="T2" y="T3"/>
                </a:cxn>
                <a:cxn ang="0">
                  <a:pos x="T4" y="T5"/>
                </a:cxn>
                <a:cxn ang="0">
                  <a:pos x="T6" y="T7"/>
                </a:cxn>
                <a:cxn ang="0">
                  <a:pos x="T8" y="T9"/>
                </a:cxn>
                <a:cxn ang="0">
                  <a:pos x="T10" y="T11"/>
                </a:cxn>
                <a:cxn ang="0">
                  <a:pos x="T12" y="T13"/>
                </a:cxn>
              </a:cxnLst>
              <a:rect l="0" t="0" r="r" b="b"/>
              <a:pathLst>
                <a:path w="22" h="123">
                  <a:moveTo>
                    <a:pt x="11" y="123"/>
                  </a:moveTo>
                  <a:cubicBezTo>
                    <a:pt x="5" y="123"/>
                    <a:pt x="0" y="118"/>
                    <a:pt x="0" y="112"/>
                  </a:cubicBezTo>
                  <a:lnTo>
                    <a:pt x="0" y="11"/>
                  </a:lnTo>
                  <a:cubicBezTo>
                    <a:pt x="0" y="5"/>
                    <a:pt x="5" y="0"/>
                    <a:pt x="11" y="0"/>
                  </a:cubicBezTo>
                  <a:cubicBezTo>
                    <a:pt x="17" y="0"/>
                    <a:pt x="22" y="5"/>
                    <a:pt x="22" y="11"/>
                  </a:cubicBezTo>
                  <a:lnTo>
                    <a:pt x="22" y="112"/>
                  </a:lnTo>
                  <a:cubicBezTo>
                    <a:pt x="22" y="118"/>
                    <a:pt x="17" y="123"/>
                    <a:pt x="11" y="123"/>
                  </a:cubicBez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 name="Freeform 10">
            <a:extLst>
              <a:ext uri="{FF2B5EF4-FFF2-40B4-BE49-F238E27FC236}">
                <a16:creationId xmlns:a16="http://schemas.microsoft.com/office/drawing/2014/main" id="{9A2F4C64-C73E-475D-B819-1D5530785AE4}"/>
              </a:ext>
            </a:extLst>
          </p:cNvPr>
          <p:cNvSpPr>
            <a:spLocks noEditPoints="1"/>
          </p:cNvSpPr>
          <p:nvPr/>
        </p:nvSpPr>
        <p:spPr bwMode="auto">
          <a:xfrm>
            <a:off x="6252573" y="3805876"/>
            <a:ext cx="514543" cy="657767"/>
          </a:xfrm>
          <a:custGeom>
            <a:avLst/>
            <a:gdLst>
              <a:gd name="T0" fmla="*/ 419 w 547"/>
              <a:gd name="T1" fmla="*/ 256 h 697"/>
              <a:gd name="T2" fmla="*/ 128 w 547"/>
              <a:gd name="T3" fmla="*/ 256 h 697"/>
              <a:gd name="T4" fmla="*/ 117 w 547"/>
              <a:gd name="T5" fmla="*/ 267 h 697"/>
              <a:gd name="T6" fmla="*/ 128 w 547"/>
              <a:gd name="T7" fmla="*/ 279 h 697"/>
              <a:gd name="T8" fmla="*/ 419 w 547"/>
              <a:gd name="T9" fmla="*/ 279 h 697"/>
              <a:gd name="T10" fmla="*/ 430 w 547"/>
              <a:gd name="T11" fmla="*/ 267 h 697"/>
              <a:gd name="T12" fmla="*/ 419 w 547"/>
              <a:gd name="T13" fmla="*/ 256 h 697"/>
              <a:gd name="T14" fmla="*/ 377 w 547"/>
              <a:gd name="T15" fmla="*/ 0 h 697"/>
              <a:gd name="T16" fmla="*/ 0 w 547"/>
              <a:gd name="T17" fmla="*/ 0 h 697"/>
              <a:gd name="T18" fmla="*/ 0 w 547"/>
              <a:gd name="T19" fmla="*/ 697 h 697"/>
              <a:gd name="T20" fmla="*/ 547 w 547"/>
              <a:gd name="T21" fmla="*/ 697 h 697"/>
              <a:gd name="T22" fmla="*/ 547 w 547"/>
              <a:gd name="T23" fmla="*/ 169 h 697"/>
              <a:gd name="T24" fmla="*/ 377 w 547"/>
              <a:gd name="T25" fmla="*/ 0 h 697"/>
              <a:gd name="T26" fmla="*/ 384 w 547"/>
              <a:gd name="T27" fmla="*/ 40 h 697"/>
              <a:gd name="T28" fmla="*/ 507 w 547"/>
              <a:gd name="T29" fmla="*/ 163 h 697"/>
              <a:gd name="T30" fmla="*/ 384 w 547"/>
              <a:gd name="T31" fmla="*/ 163 h 697"/>
              <a:gd name="T32" fmla="*/ 384 w 547"/>
              <a:gd name="T33" fmla="*/ 40 h 697"/>
              <a:gd name="T34" fmla="*/ 24 w 547"/>
              <a:gd name="T35" fmla="*/ 674 h 697"/>
              <a:gd name="T36" fmla="*/ 24 w 547"/>
              <a:gd name="T37" fmla="*/ 23 h 697"/>
              <a:gd name="T38" fmla="*/ 361 w 547"/>
              <a:gd name="T39" fmla="*/ 23 h 697"/>
              <a:gd name="T40" fmla="*/ 361 w 547"/>
              <a:gd name="T41" fmla="*/ 186 h 697"/>
              <a:gd name="T42" fmla="*/ 523 w 547"/>
              <a:gd name="T43" fmla="*/ 186 h 697"/>
              <a:gd name="T44" fmla="*/ 523 w 547"/>
              <a:gd name="T45" fmla="*/ 674 h 697"/>
              <a:gd name="T46" fmla="*/ 24 w 547"/>
              <a:gd name="T47" fmla="*/ 674 h 697"/>
              <a:gd name="T48" fmla="*/ 419 w 547"/>
              <a:gd name="T49" fmla="*/ 535 h 697"/>
              <a:gd name="T50" fmla="*/ 128 w 547"/>
              <a:gd name="T51" fmla="*/ 535 h 697"/>
              <a:gd name="T52" fmla="*/ 117 w 547"/>
              <a:gd name="T53" fmla="*/ 546 h 697"/>
              <a:gd name="T54" fmla="*/ 128 w 547"/>
              <a:gd name="T55" fmla="*/ 558 h 697"/>
              <a:gd name="T56" fmla="*/ 419 w 547"/>
              <a:gd name="T57" fmla="*/ 558 h 697"/>
              <a:gd name="T58" fmla="*/ 430 w 547"/>
              <a:gd name="T59" fmla="*/ 546 h 697"/>
              <a:gd name="T60" fmla="*/ 419 w 547"/>
              <a:gd name="T61" fmla="*/ 535 h 697"/>
              <a:gd name="T62" fmla="*/ 419 w 547"/>
              <a:gd name="T63" fmla="*/ 442 h 697"/>
              <a:gd name="T64" fmla="*/ 128 w 547"/>
              <a:gd name="T65" fmla="*/ 442 h 697"/>
              <a:gd name="T66" fmla="*/ 117 w 547"/>
              <a:gd name="T67" fmla="*/ 453 h 697"/>
              <a:gd name="T68" fmla="*/ 128 w 547"/>
              <a:gd name="T69" fmla="*/ 465 h 697"/>
              <a:gd name="T70" fmla="*/ 419 w 547"/>
              <a:gd name="T71" fmla="*/ 465 h 697"/>
              <a:gd name="T72" fmla="*/ 430 w 547"/>
              <a:gd name="T73" fmla="*/ 453 h 697"/>
              <a:gd name="T74" fmla="*/ 419 w 547"/>
              <a:gd name="T75" fmla="*/ 442 h 697"/>
              <a:gd name="T76" fmla="*/ 419 w 547"/>
              <a:gd name="T77" fmla="*/ 349 h 697"/>
              <a:gd name="T78" fmla="*/ 128 w 547"/>
              <a:gd name="T79" fmla="*/ 349 h 697"/>
              <a:gd name="T80" fmla="*/ 117 w 547"/>
              <a:gd name="T81" fmla="*/ 360 h 697"/>
              <a:gd name="T82" fmla="*/ 128 w 547"/>
              <a:gd name="T83" fmla="*/ 372 h 697"/>
              <a:gd name="T84" fmla="*/ 419 w 547"/>
              <a:gd name="T85" fmla="*/ 372 h 697"/>
              <a:gd name="T86" fmla="*/ 430 w 547"/>
              <a:gd name="T87" fmla="*/ 360 h 697"/>
              <a:gd name="T88" fmla="*/ 419 w 547"/>
              <a:gd name="T89" fmla="*/ 349 h 697"/>
              <a:gd name="T90" fmla="*/ 128 w 547"/>
              <a:gd name="T91" fmla="*/ 186 h 697"/>
              <a:gd name="T92" fmla="*/ 244 w 547"/>
              <a:gd name="T93" fmla="*/ 186 h 697"/>
              <a:gd name="T94" fmla="*/ 256 w 547"/>
              <a:gd name="T95" fmla="*/ 175 h 697"/>
              <a:gd name="T96" fmla="*/ 244 w 547"/>
              <a:gd name="T97" fmla="*/ 163 h 697"/>
              <a:gd name="T98" fmla="*/ 128 w 547"/>
              <a:gd name="T99" fmla="*/ 163 h 697"/>
              <a:gd name="T100" fmla="*/ 117 w 547"/>
              <a:gd name="T101" fmla="*/ 175 h 697"/>
              <a:gd name="T102" fmla="*/ 128 w 547"/>
              <a:gd name="T103" fmla="*/ 186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47" h="697">
                <a:moveTo>
                  <a:pt x="419" y="256"/>
                </a:moveTo>
                <a:lnTo>
                  <a:pt x="128" y="256"/>
                </a:lnTo>
                <a:cubicBezTo>
                  <a:pt x="122" y="256"/>
                  <a:pt x="117" y="261"/>
                  <a:pt x="117" y="267"/>
                </a:cubicBezTo>
                <a:cubicBezTo>
                  <a:pt x="117" y="274"/>
                  <a:pt x="122" y="279"/>
                  <a:pt x="128" y="279"/>
                </a:cubicBezTo>
                <a:lnTo>
                  <a:pt x="419" y="279"/>
                </a:lnTo>
                <a:cubicBezTo>
                  <a:pt x="425" y="279"/>
                  <a:pt x="430" y="274"/>
                  <a:pt x="430" y="267"/>
                </a:cubicBezTo>
                <a:cubicBezTo>
                  <a:pt x="430" y="261"/>
                  <a:pt x="425" y="256"/>
                  <a:pt x="419" y="256"/>
                </a:cubicBezTo>
                <a:close/>
                <a:moveTo>
                  <a:pt x="377" y="0"/>
                </a:moveTo>
                <a:lnTo>
                  <a:pt x="0" y="0"/>
                </a:lnTo>
                <a:lnTo>
                  <a:pt x="0" y="697"/>
                </a:lnTo>
                <a:lnTo>
                  <a:pt x="547" y="697"/>
                </a:lnTo>
                <a:lnTo>
                  <a:pt x="547" y="169"/>
                </a:lnTo>
                <a:lnTo>
                  <a:pt x="377" y="0"/>
                </a:lnTo>
                <a:close/>
                <a:moveTo>
                  <a:pt x="384" y="40"/>
                </a:moveTo>
                <a:lnTo>
                  <a:pt x="507" y="163"/>
                </a:lnTo>
                <a:lnTo>
                  <a:pt x="384" y="163"/>
                </a:lnTo>
                <a:lnTo>
                  <a:pt x="384" y="40"/>
                </a:lnTo>
                <a:close/>
                <a:moveTo>
                  <a:pt x="24" y="674"/>
                </a:moveTo>
                <a:lnTo>
                  <a:pt x="24" y="23"/>
                </a:lnTo>
                <a:lnTo>
                  <a:pt x="361" y="23"/>
                </a:lnTo>
                <a:lnTo>
                  <a:pt x="361" y="186"/>
                </a:lnTo>
                <a:lnTo>
                  <a:pt x="523" y="186"/>
                </a:lnTo>
                <a:lnTo>
                  <a:pt x="523" y="674"/>
                </a:lnTo>
                <a:lnTo>
                  <a:pt x="24" y="674"/>
                </a:lnTo>
                <a:close/>
                <a:moveTo>
                  <a:pt x="419" y="535"/>
                </a:moveTo>
                <a:lnTo>
                  <a:pt x="128" y="535"/>
                </a:lnTo>
                <a:cubicBezTo>
                  <a:pt x="122" y="535"/>
                  <a:pt x="117" y="540"/>
                  <a:pt x="117" y="546"/>
                </a:cubicBezTo>
                <a:cubicBezTo>
                  <a:pt x="117" y="553"/>
                  <a:pt x="122" y="558"/>
                  <a:pt x="128" y="558"/>
                </a:cubicBezTo>
                <a:lnTo>
                  <a:pt x="419" y="558"/>
                </a:lnTo>
                <a:cubicBezTo>
                  <a:pt x="425" y="558"/>
                  <a:pt x="430" y="553"/>
                  <a:pt x="430" y="546"/>
                </a:cubicBezTo>
                <a:cubicBezTo>
                  <a:pt x="430" y="540"/>
                  <a:pt x="425" y="535"/>
                  <a:pt x="419" y="535"/>
                </a:cubicBezTo>
                <a:close/>
                <a:moveTo>
                  <a:pt x="419" y="442"/>
                </a:moveTo>
                <a:lnTo>
                  <a:pt x="128" y="442"/>
                </a:lnTo>
                <a:cubicBezTo>
                  <a:pt x="122" y="442"/>
                  <a:pt x="117" y="447"/>
                  <a:pt x="117" y="453"/>
                </a:cubicBezTo>
                <a:cubicBezTo>
                  <a:pt x="117" y="460"/>
                  <a:pt x="122" y="465"/>
                  <a:pt x="128" y="465"/>
                </a:cubicBezTo>
                <a:lnTo>
                  <a:pt x="419" y="465"/>
                </a:lnTo>
                <a:cubicBezTo>
                  <a:pt x="425" y="465"/>
                  <a:pt x="430" y="460"/>
                  <a:pt x="430" y="453"/>
                </a:cubicBezTo>
                <a:cubicBezTo>
                  <a:pt x="430" y="447"/>
                  <a:pt x="425" y="442"/>
                  <a:pt x="419" y="442"/>
                </a:cubicBezTo>
                <a:close/>
                <a:moveTo>
                  <a:pt x="419" y="349"/>
                </a:moveTo>
                <a:lnTo>
                  <a:pt x="128" y="349"/>
                </a:lnTo>
                <a:cubicBezTo>
                  <a:pt x="122" y="349"/>
                  <a:pt x="117" y="354"/>
                  <a:pt x="117" y="360"/>
                </a:cubicBezTo>
                <a:cubicBezTo>
                  <a:pt x="117" y="367"/>
                  <a:pt x="122" y="372"/>
                  <a:pt x="128" y="372"/>
                </a:cubicBezTo>
                <a:lnTo>
                  <a:pt x="419" y="372"/>
                </a:lnTo>
                <a:cubicBezTo>
                  <a:pt x="425" y="372"/>
                  <a:pt x="430" y="367"/>
                  <a:pt x="430" y="360"/>
                </a:cubicBezTo>
                <a:cubicBezTo>
                  <a:pt x="430" y="354"/>
                  <a:pt x="425" y="349"/>
                  <a:pt x="419" y="349"/>
                </a:cubicBezTo>
                <a:close/>
                <a:moveTo>
                  <a:pt x="128" y="186"/>
                </a:moveTo>
                <a:lnTo>
                  <a:pt x="244" y="186"/>
                </a:lnTo>
                <a:cubicBezTo>
                  <a:pt x="251" y="186"/>
                  <a:pt x="256" y="181"/>
                  <a:pt x="256" y="175"/>
                </a:cubicBezTo>
                <a:cubicBezTo>
                  <a:pt x="256" y="168"/>
                  <a:pt x="251" y="163"/>
                  <a:pt x="244" y="163"/>
                </a:cubicBezTo>
                <a:lnTo>
                  <a:pt x="128" y="163"/>
                </a:lnTo>
                <a:cubicBezTo>
                  <a:pt x="122" y="163"/>
                  <a:pt x="117" y="168"/>
                  <a:pt x="117" y="175"/>
                </a:cubicBezTo>
                <a:cubicBezTo>
                  <a:pt x="116" y="181"/>
                  <a:pt x="122" y="186"/>
                  <a:pt x="128" y="186"/>
                </a:cubicBezTo>
                <a:close/>
              </a:path>
            </a:pathLst>
          </a:custGeom>
          <a:solidFill>
            <a:srgbClr val="003824"/>
          </a:solidFill>
          <a:ln>
            <a:solidFill>
              <a:schemeClr val="accent6"/>
            </a:solidFill>
          </a:ln>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5C865741-DFD2-42C2-978E-4B70B3DDAC11}"/>
              </a:ext>
            </a:extLst>
          </p:cNvPr>
          <p:cNvSpPr>
            <a:spLocks noEditPoints="1"/>
          </p:cNvSpPr>
          <p:nvPr/>
        </p:nvSpPr>
        <p:spPr bwMode="auto">
          <a:xfrm>
            <a:off x="745733" y="5084246"/>
            <a:ext cx="681636" cy="657767"/>
          </a:xfrm>
          <a:custGeom>
            <a:avLst/>
            <a:gdLst>
              <a:gd name="T0" fmla="*/ 698 w 723"/>
              <a:gd name="T1" fmla="*/ 137 h 697"/>
              <a:gd name="T2" fmla="*/ 560 w 723"/>
              <a:gd name="T3" fmla="*/ 0 h 697"/>
              <a:gd name="T4" fmla="*/ 387 w 723"/>
              <a:gd name="T5" fmla="*/ 0 h 697"/>
              <a:gd name="T6" fmla="*/ 319 w 723"/>
              <a:gd name="T7" fmla="*/ 68 h 697"/>
              <a:gd name="T8" fmla="*/ 11 w 723"/>
              <a:gd name="T9" fmla="*/ 150 h 697"/>
              <a:gd name="T10" fmla="*/ 8 w 723"/>
              <a:gd name="T11" fmla="*/ 168 h 697"/>
              <a:gd name="T12" fmla="*/ 18 w 723"/>
              <a:gd name="T13" fmla="*/ 173 h 697"/>
              <a:gd name="T14" fmla="*/ 25 w 723"/>
              <a:gd name="T15" fmla="*/ 170 h 697"/>
              <a:gd name="T16" fmla="*/ 295 w 723"/>
              <a:gd name="T17" fmla="*/ 91 h 697"/>
              <a:gd name="T18" fmla="*/ 74 w 723"/>
              <a:gd name="T19" fmla="*/ 311 h 697"/>
              <a:gd name="T20" fmla="*/ 75 w 723"/>
              <a:gd name="T21" fmla="*/ 311 h 697"/>
              <a:gd name="T22" fmla="*/ 0 w 723"/>
              <a:gd name="T23" fmla="*/ 385 h 697"/>
              <a:gd name="T24" fmla="*/ 311 w 723"/>
              <a:gd name="T25" fmla="*/ 697 h 697"/>
              <a:gd name="T26" fmla="*/ 435 w 723"/>
              <a:gd name="T27" fmla="*/ 573 h 697"/>
              <a:gd name="T28" fmla="*/ 520 w 723"/>
              <a:gd name="T29" fmla="*/ 593 h 697"/>
              <a:gd name="T30" fmla="*/ 632 w 723"/>
              <a:gd name="T31" fmla="*/ 552 h 697"/>
              <a:gd name="T32" fmla="*/ 675 w 723"/>
              <a:gd name="T33" fmla="*/ 334 h 697"/>
              <a:gd name="T34" fmla="*/ 698 w 723"/>
              <a:gd name="T35" fmla="*/ 312 h 697"/>
              <a:gd name="T36" fmla="*/ 698 w 723"/>
              <a:gd name="T37" fmla="*/ 137 h 697"/>
              <a:gd name="T38" fmla="*/ 550 w 723"/>
              <a:gd name="T39" fmla="*/ 24 h 697"/>
              <a:gd name="T40" fmla="*/ 673 w 723"/>
              <a:gd name="T41" fmla="*/ 147 h 697"/>
              <a:gd name="T42" fmla="*/ 673 w 723"/>
              <a:gd name="T43" fmla="*/ 301 h 697"/>
              <a:gd name="T44" fmla="*/ 431 w 723"/>
              <a:gd name="T45" fmla="*/ 542 h 697"/>
              <a:gd name="T46" fmla="*/ 388 w 723"/>
              <a:gd name="T47" fmla="*/ 349 h 697"/>
              <a:gd name="T48" fmla="*/ 379 w 723"/>
              <a:gd name="T49" fmla="*/ 334 h 697"/>
              <a:gd name="T50" fmla="*/ 364 w 723"/>
              <a:gd name="T51" fmla="*/ 342 h 697"/>
              <a:gd name="T52" fmla="*/ 414 w 723"/>
              <a:gd name="T53" fmla="*/ 559 h 697"/>
              <a:gd name="T54" fmla="*/ 385 w 723"/>
              <a:gd name="T55" fmla="*/ 588 h 697"/>
              <a:gd name="T56" fmla="*/ 110 w 723"/>
              <a:gd name="T57" fmla="*/ 311 h 697"/>
              <a:gd name="T58" fmla="*/ 328 w 723"/>
              <a:gd name="T59" fmla="*/ 93 h 697"/>
              <a:gd name="T60" fmla="*/ 489 w 723"/>
              <a:gd name="T61" fmla="*/ 151 h 697"/>
              <a:gd name="T62" fmla="*/ 488 w 723"/>
              <a:gd name="T63" fmla="*/ 159 h 697"/>
              <a:gd name="T64" fmla="*/ 537 w 723"/>
              <a:gd name="T65" fmla="*/ 208 h 697"/>
              <a:gd name="T66" fmla="*/ 586 w 723"/>
              <a:gd name="T67" fmla="*/ 159 h 697"/>
              <a:gd name="T68" fmla="*/ 537 w 723"/>
              <a:gd name="T69" fmla="*/ 111 h 697"/>
              <a:gd name="T70" fmla="*/ 500 w 723"/>
              <a:gd name="T71" fmla="*/ 129 h 697"/>
              <a:gd name="T72" fmla="*/ 350 w 723"/>
              <a:gd name="T73" fmla="*/ 71 h 697"/>
              <a:gd name="T74" fmla="*/ 397 w 723"/>
              <a:gd name="T75" fmla="*/ 24 h 697"/>
              <a:gd name="T76" fmla="*/ 550 w 723"/>
              <a:gd name="T77" fmla="*/ 24 h 697"/>
              <a:gd name="T78" fmla="*/ 517 w 723"/>
              <a:gd name="T79" fmla="*/ 170 h 697"/>
              <a:gd name="T80" fmla="*/ 534 w 723"/>
              <a:gd name="T81" fmla="*/ 168 h 697"/>
              <a:gd name="T82" fmla="*/ 532 w 723"/>
              <a:gd name="T83" fmla="*/ 150 h 697"/>
              <a:gd name="T84" fmla="*/ 521 w 723"/>
              <a:gd name="T85" fmla="*/ 142 h 697"/>
              <a:gd name="T86" fmla="*/ 537 w 723"/>
              <a:gd name="T87" fmla="*/ 136 h 697"/>
              <a:gd name="T88" fmla="*/ 561 w 723"/>
              <a:gd name="T89" fmla="*/ 159 h 697"/>
              <a:gd name="T90" fmla="*/ 537 w 723"/>
              <a:gd name="T91" fmla="*/ 183 h 697"/>
              <a:gd name="T92" fmla="*/ 515 w 723"/>
              <a:gd name="T93" fmla="*/ 169 h 697"/>
              <a:gd name="T94" fmla="*/ 517 w 723"/>
              <a:gd name="T95" fmla="*/ 170 h 697"/>
              <a:gd name="T96" fmla="*/ 35 w 723"/>
              <a:gd name="T97" fmla="*/ 385 h 697"/>
              <a:gd name="T98" fmla="*/ 92 w 723"/>
              <a:gd name="T99" fmla="*/ 329 h 697"/>
              <a:gd name="T100" fmla="*/ 368 w 723"/>
              <a:gd name="T101" fmla="*/ 605 h 697"/>
              <a:gd name="T102" fmla="*/ 311 w 723"/>
              <a:gd name="T103" fmla="*/ 662 h 697"/>
              <a:gd name="T104" fmla="*/ 35 w 723"/>
              <a:gd name="T105" fmla="*/ 385 h 697"/>
              <a:gd name="T106" fmla="*/ 615 w 723"/>
              <a:gd name="T107" fmla="*/ 535 h 697"/>
              <a:gd name="T108" fmla="*/ 454 w 723"/>
              <a:gd name="T109" fmla="*/ 555 h 697"/>
              <a:gd name="T110" fmla="*/ 656 w 723"/>
              <a:gd name="T111" fmla="*/ 353 h 697"/>
              <a:gd name="T112" fmla="*/ 615 w 723"/>
              <a:gd name="T113" fmla="*/ 535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23" h="697">
                <a:moveTo>
                  <a:pt x="698" y="137"/>
                </a:moveTo>
                <a:lnTo>
                  <a:pt x="560" y="0"/>
                </a:lnTo>
                <a:lnTo>
                  <a:pt x="387" y="0"/>
                </a:lnTo>
                <a:lnTo>
                  <a:pt x="319" y="68"/>
                </a:lnTo>
                <a:cubicBezTo>
                  <a:pt x="149" y="53"/>
                  <a:pt x="13" y="149"/>
                  <a:pt x="11" y="150"/>
                </a:cubicBezTo>
                <a:cubicBezTo>
                  <a:pt x="5" y="154"/>
                  <a:pt x="4" y="162"/>
                  <a:pt x="8" y="168"/>
                </a:cubicBezTo>
                <a:cubicBezTo>
                  <a:pt x="10" y="171"/>
                  <a:pt x="14" y="173"/>
                  <a:pt x="18" y="173"/>
                </a:cubicBezTo>
                <a:lnTo>
                  <a:pt x="25" y="170"/>
                </a:lnTo>
                <a:cubicBezTo>
                  <a:pt x="27" y="169"/>
                  <a:pt x="145" y="87"/>
                  <a:pt x="295" y="91"/>
                </a:cubicBezTo>
                <a:lnTo>
                  <a:pt x="74" y="311"/>
                </a:lnTo>
                <a:lnTo>
                  <a:pt x="75" y="311"/>
                </a:lnTo>
                <a:lnTo>
                  <a:pt x="0" y="385"/>
                </a:lnTo>
                <a:lnTo>
                  <a:pt x="311" y="697"/>
                </a:lnTo>
                <a:lnTo>
                  <a:pt x="435" y="573"/>
                </a:lnTo>
                <a:cubicBezTo>
                  <a:pt x="461" y="587"/>
                  <a:pt x="490" y="593"/>
                  <a:pt x="520" y="593"/>
                </a:cubicBezTo>
                <a:cubicBezTo>
                  <a:pt x="563" y="593"/>
                  <a:pt x="606" y="579"/>
                  <a:pt x="632" y="552"/>
                </a:cubicBezTo>
                <a:cubicBezTo>
                  <a:pt x="723" y="461"/>
                  <a:pt x="687" y="361"/>
                  <a:pt x="675" y="334"/>
                </a:cubicBezTo>
                <a:lnTo>
                  <a:pt x="698" y="312"/>
                </a:lnTo>
                <a:lnTo>
                  <a:pt x="698" y="137"/>
                </a:lnTo>
                <a:close/>
                <a:moveTo>
                  <a:pt x="550" y="24"/>
                </a:moveTo>
                <a:lnTo>
                  <a:pt x="673" y="147"/>
                </a:lnTo>
                <a:lnTo>
                  <a:pt x="673" y="301"/>
                </a:lnTo>
                <a:lnTo>
                  <a:pt x="431" y="542"/>
                </a:lnTo>
                <a:cubicBezTo>
                  <a:pt x="381" y="506"/>
                  <a:pt x="366" y="438"/>
                  <a:pt x="388" y="349"/>
                </a:cubicBezTo>
                <a:cubicBezTo>
                  <a:pt x="390" y="342"/>
                  <a:pt x="386" y="335"/>
                  <a:pt x="379" y="334"/>
                </a:cubicBezTo>
                <a:cubicBezTo>
                  <a:pt x="373" y="332"/>
                  <a:pt x="366" y="336"/>
                  <a:pt x="364" y="342"/>
                </a:cubicBezTo>
                <a:cubicBezTo>
                  <a:pt x="332" y="468"/>
                  <a:pt x="375" y="530"/>
                  <a:pt x="414" y="559"/>
                </a:cubicBezTo>
                <a:lnTo>
                  <a:pt x="385" y="588"/>
                </a:lnTo>
                <a:lnTo>
                  <a:pt x="110" y="311"/>
                </a:lnTo>
                <a:lnTo>
                  <a:pt x="328" y="93"/>
                </a:lnTo>
                <a:cubicBezTo>
                  <a:pt x="380" y="99"/>
                  <a:pt x="435" y="116"/>
                  <a:pt x="489" y="151"/>
                </a:cubicBezTo>
                <a:lnTo>
                  <a:pt x="488" y="159"/>
                </a:lnTo>
                <a:cubicBezTo>
                  <a:pt x="488" y="186"/>
                  <a:pt x="510" y="208"/>
                  <a:pt x="537" y="208"/>
                </a:cubicBezTo>
                <a:cubicBezTo>
                  <a:pt x="564" y="208"/>
                  <a:pt x="586" y="186"/>
                  <a:pt x="586" y="159"/>
                </a:cubicBezTo>
                <a:cubicBezTo>
                  <a:pt x="586" y="133"/>
                  <a:pt x="564" y="111"/>
                  <a:pt x="537" y="111"/>
                </a:cubicBezTo>
                <a:cubicBezTo>
                  <a:pt x="522" y="111"/>
                  <a:pt x="509" y="118"/>
                  <a:pt x="500" y="129"/>
                </a:cubicBezTo>
                <a:cubicBezTo>
                  <a:pt x="449" y="97"/>
                  <a:pt x="399" y="79"/>
                  <a:pt x="350" y="71"/>
                </a:cubicBezTo>
                <a:lnTo>
                  <a:pt x="397" y="24"/>
                </a:lnTo>
                <a:lnTo>
                  <a:pt x="550" y="24"/>
                </a:lnTo>
                <a:close/>
                <a:moveTo>
                  <a:pt x="517" y="170"/>
                </a:moveTo>
                <a:cubicBezTo>
                  <a:pt x="523" y="174"/>
                  <a:pt x="530" y="173"/>
                  <a:pt x="534" y="168"/>
                </a:cubicBezTo>
                <a:cubicBezTo>
                  <a:pt x="539" y="162"/>
                  <a:pt x="538" y="155"/>
                  <a:pt x="532" y="150"/>
                </a:cubicBezTo>
                <a:cubicBezTo>
                  <a:pt x="528" y="147"/>
                  <a:pt x="524" y="145"/>
                  <a:pt x="521" y="142"/>
                </a:cubicBezTo>
                <a:cubicBezTo>
                  <a:pt x="525" y="138"/>
                  <a:pt x="531" y="136"/>
                  <a:pt x="537" y="136"/>
                </a:cubicBezTo>
                <a:cubicBezTo>
                  <a:pt x="550" y="136"/>
                  <a:pt x="561" y="146"/>
                  <a:pt x="561" y="159"/>
                </a:cubicBezTo>
                <a:cubicBezTo>
                  <a:pt x="561" y="173"/>
                  <a:pt x="550" y="183"/>
                  <a:pt x="537" y="183"/>
                </a:cubicBezTo>
                <a:cubicBezTo>
                  <a:pt x="527" y="183"/>
                  <a:pt x="519" y="177"/>
                  <a:pt x="515" y="169"/>
                </a:cubicBezTo>
                <a:lnTo>
                  <a:pt x="517" y="170"/>
                </a:lnTo>
                <a:moveTo>
                  <a:pt x="35" y="385"/>
                </a:moveTo>
                <a:lnTo>
                  <a:pt x="92" y="329"/>
                </a:lnTo>
                <a:lnTo>
                  <a:pt x="368" y="605"/>
                </a:lnTo>
                <a:lnTo>
                  <a:pt x="311" y="662"/>
                </a:lnTo>
                <a:lnTo>
                  <a:pt x="35" y="385"/>
                </a:lnTo>
                <a:close/>
                <a:moveTo>
                  <a:pt x="615" y="535"/>
                </a:moveTo>
                <a:cubicBezTo>
                  <a:pt x="583" y="566"/>
                  <a:pt x="511" y="581"/>
                  <a:pt x="454" y="555"/>
                </a:cubicBezTo>
                <a:lnTo>
                  <a:pt x="656" y="353"/>
                </a:lnTo>
                <a:cubicBezTo>
                  <a:pt x="668" y="383"/>
                  <a:pt x="688" y="461"/>
                  <a:pt x="615" y="535"/>
                </a:cubicBezTo>
                <a:close/>
              </a:path>
            </a:pathLst>
          </a:custGeom>
          <a:solidFill>
            <a:srgbClr val="003824"/>
          </a:solidFill>
          <a:ln>
            <a:solidFill>
              <a:schemeClr val="accent6"/>
            </a:solidFill>
          </a:ln>
        </p:spPr>
        <p:txBody>
          <a:bodyPr vert="horz" wrap="square" lIns="91440" tIns="45720" rIns="91440" bIns="45720" numCol="1" anchor="t" anchorCtr="0" compatLnSpc="1">
            <a:prstTxWarp prst="textNoShape">
              <a:avLst/>
            </a:prstTxWarp>
          </a:bodyPr>
          <a:lstStyle/>
          <a:p>
            <a:endParaRPr lang="en-US"/>
          </a:p>
        </p:txBody>
      </p:sp>
      <p:grpSp>
        <p:nvGrpSpPr>
          <p:cNvPr id="40" name="Group 39">
            <a:extLst>
              <a:ext uri="{FF2B5EF4-FFF2-40B4-BE49-F238E27FC236}">
                <a16:creationId xmlns:a16="http://schemas.microsoft.com/office/drawing/2014/main" id="{2F8F6C61-8A54-4588-8DD1-17E134F51A5F}"/>
              </a:ext>
            </a:extLst>
          </p:cNvPr>
          <p:cNvGrpSpPr/>
          <p:nvPr/>
        </p:nvGrpSpPr>
        <p:grpSpPr>
          <a:xfrm>
            <a:off x="6252573" y="2424114"/>
            <a:ext cx="657767" cy="501281"/>
            <a:chOff x="4521200" y="3665538"/>
            <a:chExt cx="393700" cy="300037"/>
          </a:xfrm>
          <a:solidFill>
            <a:srgbClr val="003824"/>
          </a:solidFill>
        </p:grpSpPr>
        <p:sp>
          <p:nvSpPr>
            <p:cNvPr id="28" name="Freeform 18">
              <a:extLst>
                <a:ext uri="{FF2B5EF4-FFF2-40B4-BE49-F238E27FC236}">
                  <a16:creationId xmlns:a16="http://schemas.microsoft.com/office/drawing/2014/main" id="{982E89AF-471F-498C-A4F9-7F45045C2C70}"/>
                </a:ext>
              </a:extLst>
            </p:cNvPr>
            <p:cNvSpPr>
              <a:spLocks noEditPoints="1"/>
            </p:cNvSpPr>
            <p:nvPr/>
          </p:nvSpPr>
          <p:spPr bwMode="auto">
            <a:xfrm>
              <a:off x="4521200" y="3705225"/>
              <a:ext cx="354012" cy="260350"/>
            </a:xfrm>
            <a:custGeom>
              <a:avLst/>
              <a:gdLst>
                <a:gd name="T0" fmla="*/ 109 w 629"/>
                <a:gd name="T1" fmla="*/ 370 h 462"/>
                <a:gd name="T2" fmla="*/ 103 w 629"/>
                <a:gd name="T3" fmla="*/ 367 h 462"/>
                <a:gd name="T4" fmla="*/ 103 w 629"/>
                <a:gd name="T5" fmla="*/ 354 h 462"/>
                <a:gd name="T6" fmla="*/ 208 w 629"/>
                <a:gd name="T7" fmla="*/ 255 h 462"/>
                <a:gd name="T8" fmla="*/ 21 w 629"/>
                <a:gd name="T9" fmla="*/ 91 h 462"/>
                <a:gd name="T10" fmla="*/ 19 w 629"/>
                <a:gd name="T11" fmla="*/ 102 h 462"/>
                <a:gd name="T12" fmla="*/ 19 w 629"/>
                <a:gd name="T13" fmla="*/ 416 h 462"/>
                <a:gd name="T14" fmla="*/ 46 w 629"/>
                <a:gd name="T15" fmla="*/ 444 h 462"/>
                <a:gd name="T16" fmla="*/ 526 w 629"/>
                <a:gd name="T17" fmla="*/ 444 h 462"/>
                <a:gd name="T18" fmla="*/ 554 w 629"/>
                <a:gd name="T19" fmla="*/ 416 h 462"/>
                <a:gd name="T20" fmla="*/ 554 w 629"/>
                <a:gd name="T21" fmla="*/ 190 h 462"/>
                <a:gd name="T22" fmla="*/ 563 w 629"/>
                <a:gd name="T23" fmla="*/ 181 h 462"/>
                <a:gd name="T24" fmla="*/ 572 w 629"/>
                <a:gd name="T25" fmla="*/ 190 h 462"/>
                <a:gd name="T26" fmla="*/ 572 w 629"/>
                <a:gd name="T27" fmla="*/ 416 h 462"/>
                <a:gd name="T28" fmla="*/ 526 w 629"/>
                <a:gd name="T29" fmla="*/ 462 h 462"/>
                <a:gd name="T30" fmla="*/ 46 w 629"/>
                <a:gd name="T31" fmla="*/ 462 h 462"/>
                <a:gd name="T32" fmla="*/ 0 w 629"/>
                <a:gd name="T33" fmla="*/ 416 h 462"/>
                <a:gd name="T34" fmla="*/ 0 w 629"/>
                <a:gd name="T35" fmla="*/ 102 h 462"/>
                <a:gd name="T36" fmla="*/ 46 w 629"/>
                <a:gd name="T37" fmla="*/ 56 h 462"/>
                <a:gd name="T38" fmla="*/ 438 w 629"/>
                <a:gd name="T39" fmla="*/ 56 h 462"/>
                <a:gd name="T40" fmla="*/ 447 w 629"/>
                <a:gd name="T41" fmla="*/ 65 h 462"/>
                <a:gd name="T42" fmla="*/ 438 w 629"/>
                <a:gd name="T43" fmla="*/ 74 h 462"/>
                <a:gd name="T44" fmla="*/ 46 w 629"/>
                <a:gd name="T45" fmla="*/ 74 h 462"/>
                <a:gd name="T46" fmla="*/ 33 w 629"/>
                <a:gd name="T47" fmla="*/ 77 h 462"/>
                <a:gd name="T48" fmla="*/ 265 w 629"/>
                <a:gd name="T49" fmla="*/ 279 h 462"/>
                <a:gd name="T50" fmla="*/ 308 w 629"/>
                <a:gd name="T51" fmla="*/ 279 h 462"/>
                <a:gd name="T52" fmla="*/ 466 w 629"/>
                <a:gd name="T53" fmla="*/ 143 h 462"/>
                <a:gd name="T54" fmla="*/ 479 w 629"/>
                <a:gd name="T55" fmla="*/ 144 h 462"/>
                <a:gd name="T56" fmla="*/ 478 w 629"/>
                <a:gd name="T57" fmla="*/ 157 h 462"/>
                <a:gd name="T58" fmla="*/ 365 w 629"/>
                <a:gd name="T59" fmla="*/ 255 h 462"/>
                <a:gd name="T60" fmla="*/ 470 w 629"/>
                <a:gd name="T61" fmla="*/ 354 h 462"/>
                <a:gd name="T62" fmla="*/ 470 w 629"/>
                <a:gd name="T63" fmla="*/ 367 h 462"/>
                <a:gd name="T64" fmla="*/ 463 w 629"/>
                <a:gd name="T65" fmla="*/ 370 h 462"/>
                <a:gd name="T66" fmla="*/ 457 w 629"/>
                <a:gd name="T67" fmla="*/ 367 h 462"/>
                <a:gd name="T68" fmla="*/ 351 w 629"/>
                <a:gd name="T69" fmla="*/ 268 h 462"/>
                <a:gd name="T70" fmla="*/ 351 w 629"/>
                <a:gd name="T71" fmla="*/ 267 h 462"/>
                <a:gd name="T72" fmla="*/ 320 w 629"/>
                <a:gd name="T73" fmla="*/ 293 h 462"/>
                <a:gd name="T74" fmla="*/ 287 w 629"/>
                <a:gd name="T75" fmla="*/ 305 h 462"/>
                <a:gd name="T76" fmla="*/ 253 w 629"/>
                <a:gd name="T77" fmla="*/ 293 h 462"/>
                <a:gd name="T78" fmla="*/ 222 w 629"/>
                <a:gd name="T79" fmla="*/ 267 h 462"/>
                <a:gd name="T80" fmla="*/ 222 w 629"/>
                <a:gd name="T81" fmla="*/ 268 h 462"/>
                <a:gd name="T82" fmla="*/ 116 w 629"/>
                <a:gd name="T83" fmla="*/ 367 h 462"/>
                <a:gd name="T84" fmla="*/ 109 w 629"/>
                <a:gd name="T85" fmla="*/ 370 h 462"/>
                <a:gd name="T86" fmla="*/ 620 w 629"/>
                <a:gd name="T87" fmla="*/ 74 h 462"/>
                <a:gd name="T88" fmla="*/ 574 w 629"/>
                <a:gd name="T89" fmla="*/ 74 h 462"/>
                <a:gd name="T90" fmla="*/ 574 w 629"/>
                <a:gd name="T91" fmla="*/ 120 h 462"/>
                <a:gd name="T92" fmla="*/ 564 w 629"/>
                <a:gd name="T93" fmla="*/ 130 h 462"/>
                <a:gd name="T94" fmla="*/ 555 w 629"/>
                <a:gd name="T95" fmla="*/ 120 h 462"/>
                <a:gd name="T96" fmla="*/ 555 w 629"/>
                <a:gd name="T97" fmla="*/ 74 h 462"/>
                <a:gd name="T98" fmla="*/ 509 w 629"/>
                <a:gd name="T99" fmla="*/ 74 h 462"/>
                <a:gd name="T100" fmla="*/ 500 w 629"/>
                <a:gd name="T101" fmla="*/ 65 h 462"/>
                <a:gd name="T102" fmla="*/ 509 w 629"/>
                <a:gd name="T103" fmla="*/ 56 h 462"/>
                <a:gd name="T104" fmla="*/ 555 w 629"/>
                <a:gd name="T105" fmla="*/ 56 h 462"/>
                <a:gd name="T106" fmla="*/ 555 w 629"/>
                <a:gd name="T107" fmla="*/ 9 h 462"/>
                <a:gd name="T108" fmla="*/ 564 w 629"/>
                <a:gd name="T109" fmla="*/ 0 h 462"/>
                <a:gd name="T110" fmla="*/ 574 w 629"/>
                <a:gd name="T111" fmla="*/ 9 h 462"/>
                <a:gd name="T112" fmla="*/ 574 w 629"/>
                <a:gd name="T113" fmla="*/ 56 h 462"/>
                <a:gd name="T114" fmla="*/ 620 w 629"/>
                <a:gd name="T115" fmla="*/ 56 h 462"/>
                <a:gd name="T116" fmla="*/ 629 w 629"/>
                <a:gd name="T117" fmla="*/ 65 h 462"/>
                <a:gd name="T118" fmla="*/ 620 w 629"/>
                <a:gd name="T119" fmla="*/ 74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29" h="462">
                  <a:moveTo>
                    <a:pt x="109" y="370"/>
                  </a:moveTo>
                  <a:lnTo>
                    <a:pt x="103" y="367"/>
                  </a:lnTo>
                  <a:cubicBezTo>
                    <a:pt x="99" y="363"/>
                    <a:pt x="99" y="357"/>
                    <a:pt x="103" y="354"/>
                  </a:cubicBezTo>
                  <a:lnTo>
                    <a:pt x="208" y="255"/>
                  </a:lnTo>
                  <a:lnTo>
                    <a:pt x="21" y="91"/>
                  </a:lnTo>
                  <a:cubicBezTo>
                    <a:pt x="20" y="94"/>
                    <a:pt x="19" y="98"/>
                    <a:pt x="19" y="102"/>
                  </a:cubicBezTo>
                  <a:lnTo>
                    <a:pt x="19" y="416"/>
                  </a:lnTo>
                  <a:cubicBezTo>
                    <a:pt x="19" y="431"/>
                    <a:pt x="31" y="444"/>
                    <a:pt x="46" y="444"/>
                  </a:cubicBezTo>
                  <a:lnTo>
                    <a:pt x="526" y="444"/>
                  </a:lnTo>
                  <a:cubicBezTo>
                    <a:pt x="542" y="444"/>
                    <a:pt x="554" y="431"/>
                    <a:pt x="554" y="416"/>
                  </a:cubicBezTo>
                  <a:lnTo>
                    <a:pt x="554" y="190"/>
                  </a:lnTo>
                  <a:cubicBezTo>
                    <a:pt x="554" y="185"/>
                    <a:pt x="558" y="181"/>
                    <a:pt x="563" y="181"/>
                  </a:cubicBezTo>
                  <a:cubicBezTo>
                    <a:pt x="568" y="181"/>
                    <a:pt x="572" y="185"/>
                    <a:pt x="572" y="190"/>
                  </a:cubicBezTo>
                  <a:lnTo>
                    <a:pt x="572" y="416"/>
                  </a:lnTo>
                  <a:cubicBezTo>
                    <a:pt x="572" y="442"/>
                    <a:pt x="552" y="462"/>
                    <a:pt x="526" y="462"/>
                  </a:cubicBezTo>
                  <a:lnTo>
                    <a:pt x="46" y="462"/>
                  </a:lnTo>
                  <a:cubicBezTo>
                    <a:pt x="21" y="462"/>
                    <a:pt x="0" y="442"/>
                    <a:pt x="0" y="416"/>
                  </a:cubicBezTo>
                  <a:lnTo>
                    <a:pt x="0" y="102"/>
                  </a:lnTo>
                  <a:cubicBezTo>
                    <a:pt x="0" y="76"/>
                    <a:pt x="21" y="56"/>
                    <a:pt x="46" y="56"/>
                  </a:cubicBezTo>
                  <a:lnTo>
                    <a:pt x="438" y="56"/>
                  </a:lnTo>
                  <a:cubicBezTo>
                    <a:pt x="443" y="56"/>
                    <a:pt x="447" y="60"/>
                    <a:pt x="447" y="65"/>
                  </a:cubicBezTo>
                  <a:cubicBezTo>
                    <a:pt x="447" y="70"/>
                    <a:pt x="443" y="74"/>
                    <a:pt x="438" y="74"/>
                  </a:cubicBezTo>
                  <a:lnTo>
                    <a:pt x="46" y="74"/>
                  </a:lnTo>
                  <a:cubicBezTo>
                    <a:pt x="42" y="74"/>
                    <a:pt x="37" y="75"/>
                    <a:pt x="33" y="77"/>
                  </a:cubicBezTo>
                  <a:lnTo>
                    <a:pt x="265" y="279"/>
                  </a:lnTo>
                  <a:cubicBezTo>
                    <a:pt x="276" y="290"/>
                    <a:pt x="296" y="290"/>
                    <a:pt x="308" y="279"/>
                  </a:cubicBezTo>
                  <a:lnTo>
                    <a:pt x="466" y="143"/>
                  </a:lnTo>
                  <a:cubicBezTo>
                    <a:pt x="469" y="140"/>
                    <a:pt x="475" y="140"/>
                    <a:pt x="479" y="144"/>
                  </a:cubicBezTo>
                  <a:cubicBezTo>
                    <a:pt x="482" y="148"/>
                    <a:pt x="482" y="154"/>
                    <a:pt x="478" y="157"/>
                  </a:cubicBezTo>
                  <a:lnTo>
                    <a:pt x="365" y="255"/>
                  </a:lnTo>
                  <a:lnTo>
                    <a:pt x="470" y="354"/>
                  </a:lnTo>
                  <a:cubicBezTo>
                    <a:pt x="474" y="357"/>
                    <a:pt x="474" y="363"/>
                    <a:pt x="470" y="367"/>
                  </a:cubicBezTo>
                  <a:lnTo>
                    <a:pt x="463" y="370"/>
                  </a:lnTo>
                  <a:lnTo>
                    <a:pt x="457" y="367"/>
                  </a:lnTo>
                  <a:lnTo>
                    <a:pt x="351" y="268"/>
                  </a:lnTo>
                  <a:lnTo>
                    <a:pt x="351" y="267"/>
                  </a:lnTo>
                  <a:lnTo>
                    <a:pt x="320" y="293"/>
                  </a:lnTo>
                  <a:cubicBezTo>
                    <a:pt x="311" y="301"/>
                    <a:pt x="299" y="305"/>
                    <a:pt x="287" y="305"/>
                  </a:cubicBezTo>
                  <a:cubicBezTo>
                    <a:pt x="274" y="305"/>
                    <a:pt x="262" y="301"/>
                    <a:pt x="253" y="293"/>
                  </a:cubicBezTo>
                  <a:lnTo>
                    <a:pt x="222" y="267"/>
                  </a:lnTo>
                  <a:lnTo>
                    <a:pt x="222" y="268"/>
                  </a:lnTo>
                  <a:lnTo>
                    <a:pt x="116" y="367"/>
                  </a:lnTo>
                  <a:lnTo>
                    <a:pt x="109" y="370"/>
                  </a:lnTo>
                  <a:close/>
                  <a:moveTo>
                    <a:pt x="620" y="74"/>
                  </a:moveTo>
                  <a:lnTo>
                    <a:pt x="574" y="74"/>
                  </a:lnTo>
                  <a:lnTo>
                    <a:pt x="574" y="120"/>
                  </a:lnTo>
                  <a:cubicBezTo>
                    <a:pt x="574" y="125"/>
                    <a:pt x="569" y="130"/>
                    <a:pt x="564" y="130"/>
                  </a:cubicBezTo>
                  <a:cubicBezTo>
                    <a:pt x="559" y="130"/>
                    <a:pt x="555" y="125"/>
                    <a:pt x="555" y="120"/>
                  </a:cubicBezTo>
                  <a:lnTo>
                    <a:pt x="555" y="74"/>
                  </a:lnTo>
                  <a:lnTo>
                    <a:pt x="509" y="74"/>
                  </a:lnTo>
                  <a:cubicBezTo>
                    <a:pt x="504" y="74"/>
                    <a:pt x="500" y="70"/>
                    <a:pt x="500" y="65"/>
                  </a:cubicBezTo>
                  <a:cubicBezTo>
                    <a:pt x="500" y="60"/>
                    <a:pt x="504" y="56"/>
                    <a:pt x="509" y="56"/>
                  </a:cubicBezTo>
                  <a:lnTo>
                    <a:pt x="555" y="56"/>
                  </a:lnTo>
                  <a:lnTo>
                    <a:pt x="555" y="9"/>
                  </a:lnTo>
                  <a:cubicBezTo>
                    <a:pt x="555" y="4"/>
                    <a:pt x="559" y="0"/>
                    <a:pt x="564" y="0"/>
                  </a:cubicBezTo>
                  <a:cubicBezTo>
                    <a:pt x="569" y="0"/>
                    <a:pt x="574" y="4"/>
                    <a:pt x="574" y="9"/>
                  </a:cubicBezTo>
                  <a:lnTo>
                    <a:pt x="574" y="56"/>
                  </a:lnTo>
                  <a:lnTo>
                    <a:pt x="620" y="56"/>
                  </a:lnTo>
                  <a:cubicBezTo>
                    <a:pt x="625" y="56"/>
                    <a:pt x="629" y="60"/>
                    <a:pt x="629" y="65"/>
                  </a:cubicBezTo>
                  <a:cubicBezTo>
                    <a:pt x="629" y="70"/>
                    <a:pt x="625" y="74"/>
                    <a:pt x="620" y="74"/>
                  </a:cubicBez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89381D21-8948-4F2B-A8C3-CA044265794D}"/>
                </a:ext>
              </a:extLst>
            </p:cNvPr>
            <p:cNvSpPr>
              <a:spLocks noEditPoints="1"/>
            </p:cNvSpPr>
            <p:nvPr/>
          </p:nvSpPr>
          <p:spPr bwMode="auto">
            <a:xfrm>
              <a:off x="4764088" y="3665538"/>
              <a:ext cx="150812" cy="150812"/>
            </a:xfrm>
            <a:custGeom>
              <a:avLst/>
              <a:gdLst>
                <a:gd name="T0" fmla="*/ 134 w 269"/>
                <a:gd name="T1" fmla="*/ 269 h 269"/>
                <a:gd name="T2" fmla="*/ 0 w 269"/>
                <a:gd name="T3" fmla="*/ 135 h 269"/>
                <a:gd name="T4" fmla="*/ 134 w 269"/>
                <a:gd name="T5" fmla="*/ 0 h 269"/>
                <a:gd name="T6" fmla="*/ 269 w 269"/>
                <a:gd name="T7" fmla="*/ 135 h 269"/>
                <a:gd name="T8" fmla="*/ 134 w 269"/>
                <a:gd name="T9" fmla="*/ 269 h 269"/>
                <a:gd name="T10" fmla="*/ 134 w 269"/>
                <a:gd name="T11" fmla="*/ 19 h 269"/>
                <a:gd name="T12" fmla="*/ 18 w 269"/>
                <a:gd name="T13" fmla="*/ 135 h 269"/>
                <a:gd name="T14" fmla="*/ 134 w 269"/>
                <a:gd name="T15" fmla="*/ 251 h 269"/>
                <a:gd name="T16" fmla="*/ 250 w 269"/>
                <a:gd name="T17" fmla="*/ 135 h 269"/>
                <a:gd name="T18" fmla="*/ 134 w 269"/>
                <a:gd name="T19" fmla="*/ 19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269">
                  <a:moveTo>
                    <a:pt x="134" y="269"/>
                  </a:moveTo>
                  <a:cubicBezTo>
                    <a:pt x="60" y="269"/>
                    <a:pt x="0" y="209"/>
                    <a:pt x="0" y="135"/>
                  </a:cubicBezTo>
                  <a:cubicBezTo>
                    <a:pt x="0" y="61"/>
                    <a:pt x="60" y="0"/>
                    <a:pt x="134" y="0"/>
                  </a:cubicBezTo>
                  <a:cubicBezTo>
                    <a:pt x="208" y="0"/>
                    <a:pt x="269" y="61"/>
                    <a:pt x="269" y="135"/>
                  </a:cubicBezTo>
                  <a:cubicBezTo>
                    <a:pt x="269" y="209"/>
                    <a:pt x="208" y="269"/>
                    <a:pt x="134" y="269"/>
                  </a:cubicBezTo>
                  <a:moveTo>
                    <a:pt x="134" y="19"/>
                  </a:moveTo>
                  <a:cubicBezTo>
                    <a:pt x="70" y="19"/>
                    <a:pt x="18" y="71"/>
                    <a:pt x="18" y="135"/>
                  </a:cubicBezTo>
                  <a:cubicBezTo>
                    <a:pt x="18" y="199"/>
                    <a:pt x="70" y="251"/>
                    <a:pt x="134" y="251"/>
                  </a:cubicBezTo>
                  <a:cubicBezTo>
                    <a:pt x="198" y="251"/>
                    <a:pt x="250" y="199"/>
                    <a:pt x="250" y="135"/>
                  </a:cubicBezTo>
                  <a:cubicBezTo>
                    <a:pt x="250" y="71"/>
                    <a:pt x="198" y="19"/>
                    <a:pt x="134" y="19"/>
                  </a:cubicBez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2" name="Group 41">
            <a:extLst>
              <a:ext uri="{FF2B5EF4-FFF2-40B4-BE49-F238E27FC236}">
                <a16:creationId xmlns:a16="http://schemas.microsoft.com/office/drawing/2014/main" id="{D58E707B-170D-4AAB-8EE1-6CBB7F0EB9D9}"/>
              </a:ext>
            </a:extLst>
          </p:cNvPr>
          <p:cNvGrpSpPr/>
          <p:nvPr/>
        </p:nvGrpSpPr>
        <p:grpSpPr>
          <a:xfrm>
            <a:off x="6213973" y="5045106"/>
            <a:ext cx="602069" cy="598035"/>
            <a:chOff x="8031163" y="4260850"/>
            <a:chExt cx="392112" cy="392112"/>
          </a:xfrm>
          <a:solidFill>
            <a:srgbClr val="003824"/>
          </a:solidFill>
        </p:grpSpPr>
        <p:sp>
          <p:nvSpPr>
            <p:cNvPr id="35" name="Freeform 25">
              <a:extLst>
                <a:ext uri="{FF2B5EF4-FFF2-40B4-BE49-F238E27FC236}">
                  <a16:creationId xmlns:a16="http://schemas.microsoft.com/office/drawing/2014/main" id="{F881BC30-804E-43B3-B56D-64BC0F41DEC7}"/>
                </a:ext>
              </a:extLst>
            </p:cNvPr>
            <p:cNvSpPr>
              <a:spLocks noEditPoints="1"/>
            </p:cNvSpPr>
            <p:nvPr/>
          </p:nvSpPr>
          <p:spPr bwMode="auto">
            <a:xfrm>
              <a:off x="8031163" y="4260850"/>
              <a:ext cx="392112" cy="392112"/>
            </a:xfrm>
            <a:custGeom>
              <a:avLst/>
              <a:gdLst>
                <a:gd name="T0" fmla="*/ 636 w 697"/>
                <a:gd name="T1" fmla="*/ 697 h 697"/>
                <a:gd name="T2" fmla="*/ 60 w 697"/>
                <a:gd name="T3" fmla="*/ 697 h 697"/>
                <a:gd name="T4" fmla="*/ 0 w 697"/>
                <a:gd name="T5" fmla="*/ 637 h 697"/>
                <a:gd name="T6" fmla="*/ 0 w 697"/>
                <a:gd name="T7" fmla="*/ 61 h 697"/>
                <a:gd name="T8" fmla="*/ 60 w 697"/>
                <a:gd name="T9" fmla="*/ 0 h 697"/>
                <a:gd name="T10" fmla="*/ 636 w 697"/>
                <a:gd name="T11" fmla="*/ 0 h 697"/>
                <a:gd name="T12" fmla="*/ 697 w 697"/>
                <a:gd name="T13" fmla="*/ 61 h 697"/>
                <a:gd name="T14" fmla="*/ 697 w 697"/>
                <a:gd name="T15" fmla="*/ 637 h 697"/>
                <a:gd name="T16" fmla="*/ 636 w 697"/>
                <a:gd name="T17" fmla="*/ 697 h 697"/>
                <a:gd name="T18" fmla="*/ 60 w 697"/>
                <a:gd name="T19" fmla="*/ 21 h 697"/>
                <a:gd name="T20" fmla="*/ 21 w 697"/>
                <a:gd name="T21" fmla="*/ 61 h 697"/>
                <a:gd name="T22" fmla="*/ 21 w 697"/>
                <a:gd name="T23" fmla="*/ 637 h 697"/>
                <a:gd name="T24" fmla="*/ 60 w 697"/>
                <a:gd name="T25" fmla="*/ 676 h 697"/>
                <a:gd name="T26" fmla="*/ 636 w 697"/>
                <a:gd name="T27" fmla="*/ 676 h 697"/>
                <a:gd name="T28" fmla="*/ 676 w 697"/>
                <a:gd name="T29" fmla="*/ 637 h 697"/>
                <a:gd name="T30" fmla="*/ 676 w 697"/>
                <a:gd name="T31" fmla="*/ 61 h 697"/>
                <a:gd name="T32" fmla="*/ 636 w 697"/>
                <a:gd name="T33" fmla="*/ 21 h 697"/>
                <a:gd name="T34" fmla="*/ 60 w 697"/>
                <a:gd name="T35" fmla="*/ 21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7" h="697">
                  <a:moveTo>
                    <a:pt x="636" y="697"/>
                  </a:moveTo>
                  <a:lnTo>
                    <a:pt x="60" y="697"/>
                  </a:lnTo>
                  <a:cubicBezTo>
                    <a:pt x="27" y="697"/>
                    <a:pt x="0" y="670"/>
                    <a:pt x="0" y="637"/>
                  </a:cubicBezTo>
                  <a:lnTo>
                    <a:pt x="0" y="61"/>
                  </a:lnTo>
                  <a:cubicBezTo>
                    <a:pt x="0" y="27"/>
                    <a:pt x="27" y="0"/>
                    <a:pt x="60" y="0"/>
                  </a:cubicBezTo>
                  <a:lnTo>
                    <a:pt x="636" y="0"/>
                  </a:lnTo>
                  <a:cubicBezTo>
                    <a:pt x="670" y="0"/>
                    <a:pt x="697" y="27"/>
                    <a:pt x="697" y="61"/>
                  </a:cubicBezTo>
                  <a:lnTo>
                    <a:pt x="697" y="637"/>
                  </a:lnTo>
                  <a:cubicBezTo>
                    <a:pt x="697" y="670"/>
                    <a:pt x="670" y="697"/>
                    <a:pt x="636" y="697"/>
                  </a:cubicBezTo>
                  <a:moveTo>
                    <a:pt x="60" y="21"/>
                  </a:moveTo>
                  <a:cubicBezTo>
                    <a:pt x="39" y="21"/>
                    <a:pt x="21" y="39"/>
                    <a:pt x="21" y="61"/>
                  </a:cubicBezTo>
                  <a:lnTo>
                    <a:pt x="21" y="637"/>
                  </a:lnTo>
                  <a:cubicBezTo>
                    <a:pt x="21" y="659"/>
                    <a:pt x="39" y="676"/>
                    <a:pt x="60" y="676"/>
                  </a:cubicBezTo>
                  <a:lnTo>
                    <a:pt x="636" y="676"/>
                  </a:lnTo>
                  <a:cubicBezTo>
                    <a:pt x="658" y="676"/>
                    <a:pt x="676" y="659"/>
                    <a:pt x="676" y="637"/>
                  </a:cubicBezTo>
                  <a:lnTo>
                    <a:pt x="676" y="61"/>
                  </a:lnTo>
                  <a:cubicBezTo>
                    <a:pt x="676" y="39"/>
                    <a:pt x="658" y="21"/>
                    <a:pt x="636" y="21"/>
                  </a:cubicBezTo>
                  <a:lnTo>
                    <a:pt x="60" y="21"/>
                  </a:ln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26">
              <a:extLst>
                <a:ext uri="{FF2B5EF4-FFF2-40B4-BE49-F238E27FC236}">
                  <a16:creationId xmlns:a16="http://schemas.microsoft.com/office/drawing/2014/main" id="{51DDC720-B3CE-41E6-9C4E-4848C571AD56}"/>
                </a:ext>
              </a:extLst>
            </p:cNvPr>
            <p:cNvSpPr>
              <a:spLocks noEditPoints="1"/>
            </p:cNvSpPr>
            <p:nvPr/>
          </p:nvSpPr>
          <p:spPr bwMode="auto">
            <a:xfrm>
              <a:off x="8099425" y="4335463"/>
              <a:ext cx="255587" cy="242887"/>
            </a:xfrm>
            <a:custGeom>
              <a:avLst/>
              <a:gdLst>
                <a:gd name="T0" fmla="*/ 145 w 453"/>
                <a:gd name="T1" fmla="*/ 89 h 431"/>
                <a:gd name="T2" fmla="*/ 88 w 453"/>
                <a:gd name="T3" fmla="*/ 89 h 431"/>
                <a:gd name="T4" fmla="*/ 88 w 453"/>
                <a:gd name="T5" fmla="*/ 145 h 431"/>
                <a:gd name="T6" fmla="*/ 78 w 453"/>
                <a:gd name="T7" fmla="*/ 155 h 431"/>
                <a:gd name="T8" fmla="*/ 67 w 453"/>
                <a:gd name="T9" fmla="*/ 145 h 431"/>
                <a:gd name="T10" fmla="*/ 67 w 453"/>
                <a:gd name="T11" fmla="*/ 89 h 431"/>
                <a:gd name="T12" fmla="*/ 11 w 453"/>
                <a:gd name="T13" fmla="*/ 89 h 431"/>
                <a:gd name="T14" fmla="*/ 0 w 453"/>
                <a:gd name="T15" fmla="*/ 78 h 431"/>
                <a:gd name="T16" fmla="*/ 11 w 453"/>
                <a:gd name="T17" fmla="*/ 67 h 431"/>
                <a:gd name="T18" fmla="*/ 67 w 453"/>
                <a:gd name="T19" fmla="*/ 67 h 431"/>
                <a:gd name="T20" fmla="*/ 67 w 453"/>
                <a:gd name="T21" fmla="*/ 11 h 431"/>
                <a:gd name="T22" fmla="*/ 78 w 453"/>
                <a:gd name="T23" fmla="*/ 0 h 431"/>
                <a:gd name="T24" fmla="*/ 88 w 453"/>
                <a:gd name="T25" fmla="*/ 11 h 431"/>
                <a:gd name="T26" fmla="*/ 88 w 453"/>
                <a:gd name="T27" fmla="*/ 67 h 431"/>
                <a:gd name="T28" fmla="*/ 145 w 453"/>
                <a:gd name="T29" fmla="*/ 67 h 431"/>
                <a:gd name="T30" fmla="*/ 155 w 453"/>
                <a:gd name="T31" fmla="*/ 78 h 431"/>
                <a:gd name="T32" fmla="*/ 145 w 453"/>
                <a:gd name="T33" fmla="*/ 89 h 431"/>
                <a:gd name="T34" fmla="*/ 442 w 453"/>
                <a:gd name="T35" fmla="*/ 237 h 431"/>
                <a:gd name="T36" fmla="*/ 308 w 453"/>
                <a:gd name="T37" fmla="*/ 237 h 431"/>
                <a:gd name="T38" fmla="*/ 298 w 453"/>
                <a:gd name="T39" fmla="*/ 226 h 431"/>
                <a:gd name="T40" fmla="*/ 308 w 453"/>
                <a:gd name="T41" fmla="*/ 216 h 431"/>
                <a:gd name="T42" fmla="*/ 442 w 453"/>
                <a:gd name="T43" fmla="*/ 216 h 431"/>
                <a:gd name="T44" fmla="*/ 453 w 453"/>
                <a:gd name="T45" fmla="*/ 226 h 431"/>
                <a:gd name="T46" fmla="*/ 442 w 453"/>
                <a:gd name="T47" fmla="*/ 237 h 431"/>
                <a:gd name="T48" fmla="*/ 442 w 453"/>
                <a:gd name="T49" fmla="*/ 384 h 431"/>
                <a:gd name="T50" fmla="*/ 308 w 453"/>
                <a:gd name="T51" fmla="*/ 384 h 431"/>
                <a:gd name="T52" fmla="*/ 298 w 453"/>
                <a:gd name="T53" fmla="*/ 373 h 431"/>
                <a:gd name="T54" fmla="*/ 308 w 453"/>
                <a:gd name="T55" fmla="*/ 362 h 431"/>
                <a:gd name="T56" fmla="*/ 442 w 453"/>
                <a:gd name="T57" fmla="*/ 362 h 431"/>
                <a:gd name="T58" fmla="*/ 453 w 453"/>
                <a:gd name="T59" fmla="*/ 373 h 431"/>
                <a:gd name="T60" fmla="*/ 442 w 453"/>
                <a:gd name="T61" fmla="*/ 384 h 431"/>
                <a:gd name="T62" fmla="*/ 442 w 453"/>
                <a:gd name="T63" fmla="*/ 89 h 431"/>
                <a:gd name="T64" fmla="*/ 308 w 453"/>
                <a:gd name="T65" fmla="*/ 89 h 431"/>
                <a:gd name="T66" fmla="*/ 298 w 453"/>
                <a:gd name="T67" fmla="*/ 78 h 431"/>
                <a:gd name="T68" fmla="*/ 308 w 453"/>
                <a:gd name="T69" fmla="*/ 67 h 431"/>
                <a:gd name="T70" fmla="*/ 442 w 453"/>
                <a:gd name="T71" fmla="*/ 67 h 431"/>
                <a:gd name="T72" fmla="*/ 453 w 453"/>
                <a:gd name="T73" fmla="*/ 78 h 431"/>
                <a:gd name="T74" fmla="*/ 442 w 453"/>
                <a:gd name="T75" fmla="*/ 89 h 431"/>
                <a:gd name="T76" fmla="*/ 30 w 453"/>
                <a:gd name="T77" fmla="*/ 431 h 431"/>
                <a:gd name="T78" fmla="*/ 23 w 453"/>
                <a:gd name="T79" fmla="*/ 428 h 431"/>
                <a:gd name="T80" fmla="*/ 23 w 453"/>
                <a:gd name="T81" fmla="*/ 413 h 431"/>
                <a:gd name="T82" fmla="*/ 63 w 453"/>
                <a:gd name="T83" fmla="*/ 373 h 431"/>
                <a:gd name="T84" fmla="*/ 23 w 453"/>
                <a:gd name="T85" fmla="*/ 333 h 431"/>
                <a:gd name="T86" fmla="*/ 23 w 453"/>
                <a:gd name="T87" fmla="*/ 318 h 431"/>
                <a:gd name="T88" fmla="*/ 38 w 453"/>
                <a:gd name="T89" fmla="*/ 318 h 431"/>
                <a:gd name="T90" fmla="*/ 78 w 453"/>
                <a:gd name="T91" fmla="*/ 358 h 431"/>
                <a:gd name="T92" fmla="*/ 118 w 453"/>
                <a:gd name="T93" fmla="*/ 318 h 431"/>
                <a:gd name="T94" fmla="*/ 132 w 453"/>
                <a:gd name="T95" fmla="*/ 318 h 431"/>
                <a:gd name="T96" fmla="*/ 132 w 453"/>
                <a:gd name="T97" fmla="*/ 333 h 431"/>
                <a:gd name="T98" fmla="*/ 93 w 453"/>
                <a:gd name="T99" fmla="*/ 373 h 431"/>
                <a:gd name="T100" fmla="*/ 132 w 453"/>
                <a:gd name="T101" fmla="*/ 413 h 431"/>
                <a:gd name="T102" fmla="*/ 132 w 453"/>
                <a:gd name="T103" fmla="*/ 428 h 431"/>
                <a:gd name="T104" fmla="*/ 125 w 453"/>
                <a:gd name="T105" fmla="*/ 431 h 431"/>
                <a:gd name="T106" fmla="*/ 117 w 453"/>
                <a:gd name="T107" fmla="*/ 428 h 431"/>
                <a:gd name="T108" fmla="*/ 78 w 453"/>
                <a:gd name="T109" fmla="*/ 388 h 431"/>
                <a:gd name="T110" fmla="*/ 38 w 453"/>
                <a:gd name="T111" fmla="*/ 428 h 431"/>
                <a:gd name="T112" fmla="*/ 30 w 453"/>
                <a:gd name="T113" fmla="*/ 43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53" h="431">
                  <a:moveTo>
                    <a:pt x="145" y="89"/>
                  </a:moveTo>
                  <a:lnTo>
                    <a:pt x="88" y="89"/>
                  </a:lnTo>
                  <a:lnTo>
                    <a:pt x="88" y="145"/>
                  </a:lnTo>
                  <a:cubicBezTo>
                    <a:pt x="88" y="151"/>
                    <a:pt x="83" y="155"/>
                    <a:pt x="78" y="155"/>
                  </a:cubicBezTo>
                  <a:cubicBezTo>
                    <a:pt x="72" y="155"/>
                    <a:pt x="67" y="151"/>
                    <a:pt x="67" y="145"/>
                  </a:cubicBezTo>
                  <a:lnTo>
                    <a:pt x="67" y="89"/>
                  </a:lnTo>
                  <a:lnTo>
                    <a:pt x="11" y="89"/>
                  </a:lnTo>
                  <a:cubicBezTo>
                    <a:pt x="5" y="89"/>
                    <a:pt x="0" y="84"/>
                    <a:pt x="0" y="78"/>
                  </a:cubicBezTo>
                  <a:cubicBezTo>
                    <a:pt x="0" y="72"/>
                    <a:pt x="5" y="67"/>
                    <a:pt x="11" y="67"/>
                  </a:cubicBezTo>
                  <a:lnTo>
                    <a:pt x="67" y="67"/>
                  </a:lnTo>
                  <a:lnTo>
                    <a:pt x="67" y="11"/>
                  </a:lnTo>
                  <a:cubicBezTo>
                    <a:pt x="67" y="5"/>
                    <a:pt x="72" y="0"/>
                    <a:pt x="78" y="0"/>
                  </a:cubicBezTo>
                  <a:cubicBezTo>
                    <a:pt x="84" y="0"/>
                    <a:pt x="88" y="5"/>
                    <a:pt x="88" y="11"/>
                  </a:cubicBezTo>
                  <a:lnTo>
                    <a:pt x="88" y="67"/>
                  </a:lnTo>
                  <a:lnTo>
                    <a:pt x="145" y="67"/>
                  </a:lnTo>
                  <a:cubicBezTo>
                    <a:pt x="150" y="67"/>
                    <a:pt x="155" y="72"/>
                    <a:pt x="155" y="78"/>
                  </a:cubicBezTo>
                  <a:cubicBezTo>
                    <a:pt x="155" y="84"/>
                    <a:pt x="150" y="89"/>
                    <a:pt x="145" y="89"/>
                  </a:cubicBezTo>
                  <a:close/>
                  <a:moveTo>
                    <a:pt x="442" y="237"/>
                  </a:moveTo>
                  <a:lnTo>
                    <a:pt x="308" y="237"/>
                  </a:lnTo>
                  <a:cubicBezTo>
                    <a:pt x="302" y="237"/>
                    <a:pt x="298" y="232"/>
                    <a:pt x="298" y="226"/>
                  </a:cubicBezTo>
                  <a:cubicBezTo>
                    <a:pt x="298" y="220"/>
                    <a:pt x="303" y="216"/>
                    <a:pt x="308" y="216"/>
                  </a:cubicBezTo>
                  <a:lnTo>
                    <a:pt x="442" y="216"/>
                  </a:lnTo>
                  <a:cubicBezTo>
                    <a:pt x="448" y="216"/>
                    <a:pt x="453" y="220"/>
                    <a:pt x="453" y="226"/>
                  </a:cubicBezTo>
                  <a:cubicBezTo>
                    <a:pt x="453" y="232"/>
                    <a:pt x="448" y="237"/>
                    <a:pt x="442" y="237"/>
                  </a:cubicBezTo>
                  <a:close/>
                  <a:moveTo>
                    <a:pt x="442" y="384"/>
                  </a:moveTo>
                  <a:lnTo>
                    <a:pt x="308" y="384"/>
                  </a:lnTo>
                  <a:cubicBezTo>
                    <a:pt x="302" y="384"/>
                    <a:pt x="298" y="379"/>
                    <a:pt x="298" y="373"/>
                  </a:cubicBezTo>
                  <a:cubicBezTo>
                    <a:pt x="298" y="367"/>
                    <a:pt x="303" y="362"/>
                    <a:pt x="308" y="362"/>
                  </a:cubicBezTo>
                  <a:lnTo>
                    <a:pt x="442" y="362"/>
                  </a:lnTo>
                  <a:cubicBezTo>
                    <a:pt x="448" y="362"/>
                    <a:pt x="453" y="367"/>
                    <a:pt x="453" y="373"/>
                  </a:cubicBezTo>
                  <a:cubicBezTo>
                    <a:pt x="453" y="379"/>
                    <a:pt x="448" y="384"/>
                    <a:pt x="442" y="384"/>
                  </a:cubicBezTo>
                  <a:close/>
                  <a:moveTo>
                    <a:pt x="442" y="89"/>
                  </a:moveTo>
                  <a:lnTo>
                    <a:pt x="308" y="89"/>
                  </a:lnTo>
                  <a:cubicBezTo>
                    <a:pt x="302" y="89"/>
                    <a:pt x="298" y="84"/>
                    <a:pt x="298" y="78"/>
                  </a:cubicBezTo>
                  <a:cubicBezTo>
                    <a:pt x="298" y="72"/>
                    <a:pt x="303" y="67"/>
                    <a:pt x="308" y="67"/>
                  </a:cubicBezTo>
                  <a:lnTo>
                    <a:pt x="442" y="67"/>
                  </a:lnTo>
                  <a:cubicBezTo>
                    <a:pt x="448" y="67"/>
                    <a:pt x="453" y="72"/>
                    <a:pt x="453" y="78"/>
                  </a:cubicBezTo>
                  <a:cubicBezTo>
                    <a:pt x="453" y="84"/>
                    <a:pt x="448" y="89"/>
                    <a:pt x="442" y="89"/>
                  </a:cubicBezTo>
                  <a:close/>
                  <a:moveTo>
                    <a:pt x="30" y="431"/>
                  </a:moveTo>
                  <a:lnTo>
                    <a:pt x="23" y="428"/>
                  </a:lnTo>
                  <a:cubicBezTo>
                    <a:pt x="19" y="424"/>
                    <a:pt x="19" y="417"/>
                    <a:pt x="23" y="413"/>
                  </a:cubicBezTo>
                  <a:lnTo>
                    <a:pt x="63" y="373"/>
                  </a:lnTo>
                  <a:lnTo>
                    <a:pt x="23" y="333"/>
                  </a:lnTo>
                  <a:cubicBezTo>
                    <a:pt x="19" y="329"/>
                    <a:pt x="19" y="322"/>
                    <a:pt x="23" y="318"/>
                  </a:cubicBezTo>
                  <a:cubicBezTo>
                    <a:pt x="27" y="314"/>
                    <a:pt x="34" y="314"/>
                    <a:pt x="38" y="318"/>
                  </a:cubicBezTo>
                  <a:lnTo>
                    <a:pt x="78" y="358"/>
                  </a:lnTo>
                  <a:lnTo>
                    <a:pt x="118" y="318"/>
                  </a:lnTo>
                  <a:cubicBezTo>
                    <a:pt x="122" y="314"/>
                    <a:pt x="128" y="314"/>
                    <a:pt x="132" y="318"/>
                  </a:cubicBezTo>
                  <a:cubicBezTo>
                    <a:pt x="137" y="322"/>
                    <a:pt x="137" y="329"/>
                    <a:pt x="132" y="333"/>
                  </a:cubicBezTo>
                  <a:lnTo>
                    <a:pt x="93" y="373"/>
                  </a:lnTo>
                  <a:lnTo>
                    <a:pt x="132" y="413"/>
                  </a:lnTo>
                  <a:cubicBezTo>
                    <a:pt x="137" y="417"/>
                    <a:pt x="137" y="424"/>
                    <a:pt x="132" y="428"/>
                  </a:cubicBezTo>
                  <a:lnTo>
                    <a:pt x="125" y="431"/>
                  </a:lnTo>
                  <a:lnTo>
                    <a:pt x="117" y="428"/>
                  </a:lnTo>
                  <a:lnTo>
                    <a:pt x="78" y="388"/>
                  </a:lnTo>
                  <a:lnTo>
                    <a:pt x="38" y="428"/>
                  </a:lnTo>
                  <a:lnTo>
                    <a:pt x="30" y="431"/>
                  </a:lnTo>
                  <a:close/>
                </a:path>
              </a:pathLst>
            </a:custGeom>
            <a:grpFill/>
            <a:ln w="9525">
              <a:solidFill>
                <a:schemeClr val="accent6"/>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8" name="Content Placeholder 2">
            <a:extLst>
              <a:ext uri="{FF2B5EF4-FFF2-40B4-BE49-F238E27FC236}">
                <a16:creationId xmlns:a16="http://schemas.microsoft.com/office/drawing/2014/main" id="{E8751BBE-E39B-4E43-962C-F5583423D671}"/>
              </a:ext>
            </a:extLst>
          </p:cNvPr>
          <p:cNvSpPr txBox="1">
            <a:spLocks/>
          </p:cNvSpPr>
          <p:nvPr/>
        </p:nvSpPr>
        <p:spPr>
          <a:xfrm>
            <a:off x="9111036" y="1749740"/>
            <a:ext cx="2803595" cy="1396488"/>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buNone/>
            </a:pPr>
            <a:endParaRPr lang="lv-LV">
              <a:latin typeface="+mj-lt"/>
              <a:cs typeface="Arial" panose="020B0604020202020204" pitchFamily="34" charset="0"/>
            </a:endParaRPr>
          </a:p>
        </p:txBody>
      </p:sp>
      <p:sp>
        <p:nvSpPr>
          <p:cNvPr id="6" name="TextBox 5">
            <a:extLst>
              <a:ext uri="{FF2B5EF4-FFF2-40B4-BE49-F238E27FC236}">
                <a16:creationId xmlns:a16="http://schemas.microsoft.com/office/drawing/2014/main" id="{D1BC60D6-6BD2-762E-DE3E-348E23DA882E}"/>
              </a:ext>
            </a:extLst>
          </p:cNvPr>
          <p:cNvSpPr txBox="1"/>
          <p:nvPr/>
        </p:nvSpPr>
        <p:spPr>
          <a:xfrm>
            <a:off x="6767212" y="2490420"/>
            <a:ext cx="3245561" cy="3293209"/>
          </a:xfrm>
          <a:prstGeom prst="rect">
            <a:avLst/>
          </a:prstGeom>
          <a:noFill/>
        </p:spPr>
        <p:txBody>
          <a:bodyPr wrap="square">
            <a:spAutoFit/>
          </a:bodyPr>
          <a:lstStyle/>
          <a:p>
            <a:pPr lvl="1"/>
            <a:r>
              <a:rPr lang="lv-LV" sz="2000" dirty="0">
                <a:solidFill>
                  <a:srgbClr val="000000"/>
                </a:solidFill>
                <a:latin typeface="SEB SansSerif Book" pitchFamily="2" charset="77"/>
              </a:rPr>
              <a:t>Mārketinga izmaksas</a:t>
            </a:r>
          </a:p>
          <a:p>
            <a:pPr lvl="1"/>
            <a:endParaRPr lang="lv-LV" sz="2000" dirty="0">
              <a:solidFill>
                <a:srgbClr val="000000"/>
              </a:solidFill>
              <a:latin typeface="SEB SansSerif Book" pitchFamily="2" charset="77"/>
            </a:endParaRPr>
          </a:p>
          <a:p>
            <a:pPr lvl="1"/>
            <a:endParaRPr lang="lv-LV" sz="2000" dirty="0">
              <a:solidFill>
                <a:srgbClr val="000000"/>
              </a:solidFill>
              <a:latin typeface="SEB SansSerif Book" pitchFamily="2" charset="77"/>
            </a:endParaRPr>
          </a:p>
          <a:p>
            <a:pPr lvl="1"/>
            <a:endParaRPr lang="lv-LV" sz="800" dirty="0">
              <a:solidFill>
                <a:srgbClr val="000000"/>
              </a:solidFill>
              <a:latin typeface="SEB SansSerif Book" pitchFamily="2" charset="77"/>
            </a:endParaRPr>
          </a:p>
          <a:p>
            <a:pPr lvl="1"/>
            <a:endParaRPr lang="lv-LV" sz="2000" dirty="0">
              <a:solidFill>
                <a:srgbClr val="000000"/>
              </a:solidFill>
              <a:latin typeface="SEB SansSerif Book" pitchFamily="2" charset="77"/>
            </a:endParaRPr>
          </a:p>
          <a:p>
            <a:pPr lvl="1"/>
            <a:r>
              <a:rPr lang="lv-LV" sz="2000" dirty="0">
                <a:solidFill>
                  <a:srgbClr val="000000"/>
                </a:solidFill>
                <a:latin typeface="SEB SansSerif Book" pitchFamily="2" charset="77"/>
              </a:rPr>
              <a:t>Ilgtermiņa nemateriālie ieguldījumi</a:t>
            </a:r>
          </a:p>
          <a:p>
            <a:pPr lvl="1"/>
            <a:endParaRPr lang="lv-LV" sz="2000" dirty="0">
              <a:solidFill>
                <a:srgbClr val="000000"/>
              </a:solidFill>
              <a:latin typeface="SEB SansSerif Book" pitchFamily="2" charset="77"/>
            </a:endParaRPr>
          </a:p>
          <a:p>
            <a:pPr lvl="1"/>
            <a:endParaRPr lang="lv-LV" sz="2000" dirty="0">
              <a:solidFill>
                <a:srgbClr val="000000"/>
              </a:solidFill>
              <a:latin typeface="SEB SansSerif Book" pitchFamily="2" charset="77"/>
            </a:endParaRPr>
          </a:p>
          <a:p>
            <a:pPr lvl="1"/>
            <a:r>
              <a:rPr lang="lv-LV" sz="2000" dirty="0">
                <a:solidFill>
                  <a:srgbClr val="000000"/>
                </a:solidFill>
                <a:latin typeface="SEB SansSerif Book" pitchFamily="2" charset="77"/>
              </a:rPr>
              <a:t>Personāla apmācību izmaksas</a:t>
            </a:r>
          </a:p>
        </p:txBody>
      </p:sp>
      <p:pic>
        <p:nvPicPr>
          <p:cNvPr id="4" name="Picture 3">
            <a:extLst>
              <a:ext uri="{FF2B5EF4-FFF2-40B4-BE49-F238E27FC236}">
                <a16:creationId xmlns:a16="http://schemas.microsoft.com/office/drawing/2014/main" id="{CE32E43B-6904-517C-C503-A4280381D33E}"/>
              </a:ext>
            </a:extLst>
          </p:cNvPr>
          <p:cNvPicPr>
            <a:picLocks noChangeAspect="1"/>
          </p:cNvPicPr>
          <p:nvPr/>
        </p:nvPicPr>
        <p:blipFill>
          <a:blip r:embed="rId2"/>
          <a:stretch>
            <a:fillRect/>
          </a:stretch>
        </p:blipFill>
        <p:spPr>
          <a:xfrm>
            <a:off x="10356450" y="468720"/>
            <a:ext cx="1146927" cy="1151958"/>
          </a:xfrm>
          <a:prstGeom prst="rect">
            <a:avLst/>
          </a:prstGeom>
        </p:spPr>
      </p:pic>
      <p:sp>
        <p:nvSpPr>
          <p:cNvPr id="9" name="TextBox 8">
            <a:extLst>
              <a:ext uri="{FF2B5EF4-FFF2-40B4-BE49-F238E27FC236}">
                <a16:creationId xmlns:a16="http://schemas.microsoft.com/office/drawing/2014/main" id="{A2A18B98-70C6-0D65-B6A4-EC8337223CFE}"/>
              </a:ext>
            </a:extLst>
          </p:cNvPr>
          <p:cNvSpPr txBox="1"/>
          <p:nvPr/>
        </p:nvSpPr>
        <p:spPr>
          <a:xfrm>
            <a:off x="688623" y="703626"/>
            <a:ext cx="8104763" cy="829201"/>
          </a:xfrm>
          <a:prstGeom prst="rect">
            <a:avLst/>
          </a:prstGeom>
          <a:noFill/>
        </p:spPr>
        <p:txBody>
          <a:bodyPr wrap="square">
            <a:spAutoFit/>
          </a:bodyPr>
          <a:lstStyle/>
          <a:p>
            <a:pPr>
              <a:lnSpc>
                <a:spcPts val="5867"/>
              </a:lnSpc>
            </a:pPr>
            <a:r>
              <a:rPr lang="lv-LV" sz="3600" b="1" dirty="0">
                <a:latin typeface="+mj-lt"/>
                <a:ea typeface="+mj-ea"/>
                <a:cs typeface="+mj-cs"/>
              </a:rPr>
              <a:t>Atbalstāmās</a:t>
            </a:r>
            <a:r>
              <a:rPr lang="lv-LV" sz="4800" dirty="0">
                <a:cs typeface="Arial" panose="020B0604020202020204" pitchFamily="34" charset="0"/>
              </a:rPr>
              <a:t> </a:t>
            </a:r>
            <a:r>
              <a:rPr lang="lv-LV" sz="3600" b="1" dirty="0">
                <a:latin typeface="+mj-lt"/>
                <a:ea typeface="+mj-ea"/>
                <a:cs typeface="+mj-cs"/>
              </a:rPr>
              <a:t>izmaksas</a:t>
            </a:r>
          </a:p>
        </p:txBody>
      </p:sp>
    </p:spTree>
    <p:extLst>
      <p:ext uri="{BB962C8B-B14F-4D97-AF65-F5344CB8AC3E}">
        <p14:creationId xmlns:p14="http://schemas.microsoft.com/office/powerpoint/2010/main" val="3230793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BCED0-4CE3-32BE-98D6-561D7EF8513F}"/>
            </a:ext>
          </a:extLst>
        </p:cNvPr>
        <p:cNvGrpSpPr/>
        <p:nvPr/>
      </p:nvGrpSpPr>
      <p:grpSpPr>
        <a:xfrm>
          <a:off x="0" y="0"/>
          <a:ext cx="0" cy="0"/>
          <a:chOff x="0" y="0"/>
          <a:chExt cx="0" cy="0"/>
        </a:xfrm>
      </p:grpSpPr>
      <p:sp>
        <p:nvSpPr>
          <p:cNvPr id="23" name="Title 22">
            <a:extLst>
              <a:ext uri="{FF2B5EF4-FFF2-40B4-BE49-F238E27FC236}">
                <a16:creationId xmlns:a16="http://schemas.microsoft.com/office/drawing/2014/main" id="{B090B5BC-1ACC-D10B-31DE-241BEA42F914}"/>
              </a:ext>
            </a:extLst>
          </p:cNvPr>
          <p:cNvSpPr>
            <a:spLocks noGrp="1"/>
          </p:cNvSpPr>
          <p:nvPr>
            <p:ph type="title"/>
          </p:nvPr>
        </p:nvSpPr>
        <p:spPr/>
        <p:txBody>
          <a:bodyPr/>
          <a:lstStyle/>
          <a:p>
            <a:r>
              <a:rPr lang="en-GB" sz="3600" b="1" dirty="0" err="1"/>
              <a:t>Projekta</a:t>
            </a:r>
            <a:r>
              <a:rPr lang="en-GB" sz="3600" b="1" dirty="0"/>
              <a:t> </a:t>
            </a:r>
            <a:r>
              <a:rPr lang="en-GB" sz="3600" b="1" dirty="0" err="1"/>
              <a:t>uzraudzība</a:t>
            </a:r>
            <a:r>
              <a:rPr lang="en-GB" sz="3600" b="1" dirty="0"/>
              <a:t> </a:t>
            </a:r>
          </a:p>
        </p:txBody>
      </p:sp>
      <p:sp>
        <p:nvSpPr>
          <p:cNvPr id="18" name="Slide Number Placeholder 17">
            <a:extLst>
              <a:ext uri="{FF2B5EF4-FFF2-40B4-BE49-F238E27FC236}">
                <a16:creationId xmlns:a16="http://schemas.microsoft.com/office/drawing/2014/main" id="{E7C0A2B1-198D-A4DA-4D09-5589EF80A8CB}"/>
              </a:ext>
            </a:extLst>
          </p:cNvPr>
          <p:cNvSpPr>
            <a:spLocks noGrp="1"/>
          </p:cNvSpPr>
          <p:nvPr>
            <p:ph type="sldNum" sz="quarter" idx="12"/>
          </p:nvPr>
        </p:nvSpPr>
        <p:spPr>
          <a:xfrm>
            <a:off x="550800" y="6393600"/>
            <a:ext cx="65" cy="107722"/>
          </a:xfrm>
        </p:spPr>
        <p:txBody>
          <a:bodyPr/>
          <a:lstStyle/>
          <a:p>
            <a:endParaRPr lang="en-GB" dirty="0"/>
          </a:p>
        </p:txBody>
      </p:sp>
      <p:sp>
        <p:nvSpPr>
          <p:cNvPr id="24" name="Content Placeholder 23">
            <a:extLst>
              <a:ext uri="{FF2B5EF4-FFF2-40B4-BE49-F238E27FC236}">
                <a16:creationId xmlns:a16="http://schemas.microsoft.com/office/drawing/2014/main" id="{BFB3F4D9-BD92-DA97-2C6F-D33C5CC819E9}"/>
              </a:ext>
            </a:extLst>
          </p:cNvPr>
          <p:cNvSpPr>
            <a:spLocks noGrp="1"/>
          </p:cNvSpPr>
          <p:nvPr>
            <p:ph idx="1"/>
          </p:nvPr>
        </p:nvSpPr>
        <p:spPr>
          <a:xfrm>
            <a:off x="550800" y="1921133"/>
            <a:ext cx="4944565" cy="4098492"/>
          </a:xfrm>
        </p:spPr>
        <p:txBody>
          <a:bodyPr vert="horz" wrap="square" lIns="0" tIns="0" rIns="0" bIns="0" rtlCol="0">
            <a:noAutofit/>
          </a:bodyPr>
          <a:lstStyle/>
          <a:p>
            <a:r>
              <a:rPr lang="en-GB" sz="2400" b="1" dirty="0" err="1"/>
              <a:t>Projekta</a:t>
            </a:r>
            <a:r>
              <a:rPr lang="en-GB" sz="2400" b="1" dirty="0"/>
              <a:t> </a:t>
            </a:r>
            <a:r>
              <a:rPr lang="en-GB" sz="2400" b="1" dirty="0" err="1"/>
              <a:t>īstenošanas</a:t>
            </a:r>
            <a:r>
              <a:rPr lang="en-GB" sz="2400" b="1" dirty="0"/>
              <a:t> </a:t>
            </a:r>
            <a:r>
              <a:rPr lang="en-GB" sz="2400" b="1" dirty="0" err="1"/>
              <a:t>atskaite</a:t>
            </a:r>
            <a:endParaRPr lang="en-GB" sz="2400" b="1" dirty="0"/>
          </a:p>
          <a:p>
            <a:r>
              <a:rPr lang="en-GB" sz="2400" dirty="0"/>
              <a:t>1 </a:t>
            </a:r>
            <a:r>
              <a:rPr lang="en-GB" sz="2400" dirty="0" err="1"/>
              <a:t>mēneša</a:t>
            </a:r>
            <a:r>
              <a:rPr lang="en-GB" sz="2400" dirty="0"/>
              <a:t> </a:t>
            </a:r>
            <a:r>
              <a:rPr lang="en-GB" sz="2400" dirty="0" err="1"/>
              <a:t>laikā</a:t>
            </a:r>
            <a:r>
              <a:rPr lang="en-GB" sz="2400" dirty="0"/>
              <a:t> </a:t>
            </a:r>
            <a:r>
              <a:rPr lang="en-GB" sz="2400" dirty="0" err="1"/>
              <a:t>pēc</a:t>
            </a:r>
            <a:r>
              <a:rPr lang="en-GB" sz="2400" dirty="0"/>
              <a:t> </a:t>
            </a:r>
            <a:r>
              <a:rPr lang="en-GB" sz="2400" dirty="0" err="1"/>
              <a:t>projekta</a:t>
            </a:r>
            <a:r>
              <a:rPr lang="en-GB" sz="2400" dirty="0"/>
              <a:t> </a:t>
            </a:r>
            <a:r>
              <a:rPr lang="en-GB" sz="2400" dirty="0" err="1"/>
              <a:t>aktivitāšu</a:t>
            </a:r>
            <a:r>
              <a:rPr lang="en-GB" sz="2400" dirty="0"/>
              <a:t> </a:t>
            </a:r>
            <a:r>
              <a:rPr lang="en-GB" sz="2400" dirty="0" err="1"/>
              <a:t>izpildes</a:t>
            </a:r>
            <a:endParaRPr lang="en-GB" sz="2400" dirty="0"/>
          </a:p>
          <a:p>
            <a:endParaRPr lang="en-GB" sz="2400" dirty="0"/>
          </a:p>
          <a:p>
            <a:pPr marL="0" indent="0">
              <a:spcBef>
                <a:spcPts val="1200"/>
              </a:spcBef>
              <a:buNone/>
            </a:pPr>
            <a:r>
              <a:rPr lang="lv-LV" sz="2400" dirty="0">
                <a:solidFill>
                  <a:srgbClr val="000000"/>
                </a:solidFill>
                <a:ea typeface="Arial Narrow" panose="020B0606020202030204" pitchFamily="34" charset="0"/>
                <a:cs typeface="Arial Narrow" panose="020B0606020202030204" pitchFamily="34" charset="0"/>
              </a:rPr>
              <a:t>Granta saņēmējam ir jāiesniedz granta devējam </a:t>
            </a:r>
            <a:r>
              <a:rPr lang="lv-LV" sz="2400" b="1" dirty="0">
                <a:solidFill>
                  <a:srgbClr val="000000"/>
                </a:solidFill>
                <a:ea typeface="Arial Narrow" panose="020B0606020202030204" pitchFamily="34" charset="0"/>
                <a:cs typeface="Arial Narrow" panose="020B0606020202030204" pitchFamily="34" charset="0"/>
              </a:rPr>
              <a:t>saimnieciskās darbības informatīvais pārskats</a:t>
            </a:r>
            <a:r>
              <a:rPr lang="lv-LV" sz="2400" dirty="0">
                <a:solidFill>
                  <a:srgbClr val="000000"/>
                </a:solidFill>
                <a:ea typeface="Arial Narrow" panose="020B0606020202030204" pitchFamily="34" charset="0"/>
                <a:cs typeface="Arial Narrow" panose="020B0606020202030204" pitchFamily="34" charset="0"/>
              </a:rPr>
              <a:t> 2 gadus, līdz kārtējā gada 1. decembrim.</a:t>
            </a:r>
            <a:endParaRPr lang="lv-LV" sz="2400" dirty="0">
              <a:ea typeface="SEB SansSerif" panose="00000400000000000000" pitchFamily="2" charset="-70"/>
              <a:cs typeface="SEB SansSerif" panose="00000400000000000000" pitchFamily="2" charset="-70"/>
            </a:endParaRPr>
          </a:p>
          <a:p>
            <a:endParaRPr lang="en-GB" dirty="0"/>
          </a:p>
          <a:p>
            <a:endParaRPr lang="en-GB" dirty="0"/>
          </a:p>
        </p:txBody>
      </p:sp>
      <p:sp>
        <p:nvSpPr>
          <p:cNvPr id="5" name="Text Placeholder 4">
            <a:extLst>
              <a:ext uri="{FF2B5EF4-FFF2-40B4-BE49-F238E27FC236}">
                <a16:creationId xmlns:a16="http://schemas.microsoft.com/office/drawing/2014/main" id="{02CD6F0D-FE22-6EDF-6AD8-CBD845E2042C}"/>
              </a:ext>
            </a:extLst>
          </p:cNvPr>
          <p:cNvSpPr>
            <a:spLocks noGrp="1"/>
          </p:cNvSpPr>
          <p:nvPr>
            <p:ph type="body" sz="quarter" idx="15"/>
          </p:nvPr>
        </p:nvSpPr>
        <p:spPr/>
        <p:txBody>
          <a:bodyPr/>
          <a:lstStyle/>
          <a:p>
            <a:endParaRPr lang="en-GB"/>
          </a:p>
        </p:txBody>
      </p:sp>
      <p:pic>
        <p:nvPicPr>
          <p:cNvPr id="7" name="Picture Placeholder 13" descr="A green arrow pointing up&#10;&#10;AI-generated content may be incorrect.">
            <a:extLst>
              <a:ext uri="{FF2B5EF4-FFF2-40B4-BE49-F238E27FC236}">
                <a16:creationId xmlns:a16="http://schemas.microsoft.com/office/drawing/2014/main" id="{EB1F327D-A8B0-0EA2-B763-F8167E786E94}"/>
              </a:ext>
            </a:extLst>
          </p:cNvPr>
          <p:cNvPicPr>
            <a:picLocks noChangeAspect="1"/>
          </p:cNvPicPr>
          <p:nvPr/>
        </p:nvPicPr>
        <p:blipFill>
          <a:blip r:embed="rId2">
            <a:extLst>
              <a:ext uri="{28A0092B-C50C-407E-A947-70E740481C1C}">
                <a14:useLocalDpi xmlns:a14="http://schemas.microsoft.com/office/drawing/2010/main" val="0"/>
              </a:ext>
            </a:extLst>
          </a:blip>
          <a:srcRect l="13916" r="13916"/>
          <a:stretch/>
        </p:blipFill>
        <p:spPr>
          <a:xfrm>
            <a:off x="6814041" y="1718009"/>
            <a:ext cx="4390358" cy="3421981"/>
          </a:xfrm>
          <a:prstGeom prst="rect">
            <a:avLst/>
          </a:prstGeom>
          <a:noFill/>
        </p:spPr>
      </p:pic>
    </p:spTree>
    <p:extLst>
      <p:ext uri="{BB962C8B-B14F-4D97-AF65-F5344CB8AC3E}">
        <p14:creationId xmlns:p14="http://schemas.microsoft.com/office/powerpoint/2010/main" val="37974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ADEDC6-FA13-853F-8CB3-90470D707668}"/>
              </a:ext>
            </a:extLst>
          </p:cNvPr>
          <p:cNvSpPr/>
          <p:nvPr/>
        </p:nvSpPr>
        <p:spPr>
          <a:xfrm>
            <a:off x="0" y="0"/>
            <a:ext cx="6096000" cy="6858000"/>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dirty="0"/>
          </a:p>
        </p:txBody>
      </p:sp>
      <p:sp>
        <p:nvSpPr>
          <p:cNvPr id="5" name="TextBox 4">
            <a:extLst>
              <a:ext uri="{FF2B5EF4-FFF2-40B4-BE49-F238E27FC236}">
                <a16:creationId xmlns:a16="http://schemas.microsoft.com/office/drawing/2014/main" id="{238782C6-4B8D-68BB-C140-F0AAAC686914}"/>
              </a:ext>
            </a:extLst>
          </p:cNvPr>
          <p:cNvSpPr txBox="1"/>
          <p:nvPr/>
        </p:nvSpPr>
        <p:spPr>
          <a:xfrm>
            <a:off x="463585" y="733712"/>
            <a:ext cx="10952585" cy="775212"/>
          </a:xfrm>
          <a:prstGeom prst="rect">
            <a:avLst/>
          </a:prstGeom>
          <a:noFill/>
        </p:spPr>
        <p:txBody>
          <a:bodyPr wrap="square">
            <a:spAutoFit/>
          </a:bodyPr>
          <a:lstStyle/>
          <a:p>
            <a:pPr>
              <a:lnSpc>
                <a:spcPts val="5867"/>
              </a:lnSpc>
            </a:pPr>
            <a:r>
              <a:rPr lang="lv-LV" sz="3600" b="1" dirty="0">
                <a:solidFill>
                  <a:schemeClr val="bg1"/>
                </a:solidFill>
                <a:latin typeface="+mj-lt"/>
                <a:ea typeface="+mj-ea"/>
                <a:cs typeface="+mj-cs"/>
              </a:rPr>
              <a:t>Kontakti</a:t>
            </a:r>
          </a:p>
        </p:txBody>
      </p:sp>
      <p:pic>
        <p:nvPicPr>
          <p:cNvPr id="7" name="Graphic 6">
            <a:extLst>
              <a:ext uri="{FF2B5EF4-FFF2-40B4-BE49-F238E27FC236}">
                <a16:creationId xmlns:a16="http://schemas.microsoft.com/office/drawing/2014/main" id="{F8B530F9-5E87-9D6B-3D85-31D742F9CE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92580" y="5094115"/>
            <a:ext cx="1080851" cy="1080851"/>
          </a:xfrm>
          <a:prstGeom prst="rect">
            <a:avLst/>
          </a:prstGeom>
        </p:spPr>
      </p:pic>
      <p:sp>
        <p:nvSpPr>
          <p:cNvPr id="8" name="Content Placeholder 2">
            <a:extLst>
              <a:ext uri="{FF2B5EF4-FFF2-40B4-BE49-F238E27FC236}">
                <a16:creationId xmlns:a16="http://schemas.microsoft.com/office/drawing/2014/main" id="{252EE833-256B-1097-1D21-C27623236098}"/>
              </a:ext>
            </a:extLst>
          </p:cNvPr>
          <p:cNvSpPr txBox="1">
            <a:spLocks/>
          </p:cNvSpPr>
          <p:nvPr/>
        </p:nvSpPr>
        <p:spPr>
          <a:xfrm>
            <a:off x="463584" y="1949582"/>
            <a:ext cx="5009847" cy="2814097"/>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spcAft>
                <a:spcPts val="1600"/>
              </a:spcAft>
              <a:buNone/>
            </a:pPr>
            <a:r>
              <a:rPr lang="lv-LV" sz="3200" b="1" dirty="0">
                <a:solidFill>
                  <a:schemeClr val="bg1"/>
                </a:solidFill>
                <a:latin typeface="+mj-lt"/>
                <a:cs typeface="Arial" panose="020B0604020202020204" pitchFamily="34" charset="0"/>
              </a:rPr>
              <a:t>Kristīne Dzidruma</a:t>
            </a:r>
            <a:br>
              <a:rPr lang="lv-LV" sz="3200" b="1" dirty="0">
                <a:solidFill>
                  <a:schemeClr val="bg1"/>
                </a:solidFill>
                <a:latin typeface="+mj-lt"/>
                <a:cs typeface="Arial" panose="020B0604020202020204" pitchFamily="34" charset="0"/>
              </a:rPr>
            </a:br>
            <a:r>
              <a:rPr lang="lv-LV" sz="1867" dirty="0">
                <a:solidFill>
                  <a:schemeClr val="bg1"/>
                </a:solidFill>
                <a:latin typeface="+mj-lt"/>
                <a:cs typeface="Arial" panose="020B0604020202020204" pitchFamily="34" charset="0"/>
              </a:rPr>
              <a:t>25662033</a:t>
            </a:r>
          </a:p>
          <a:p>
            <a:pPr marL="0" indent="0">
              <a:spcAft>
                <a:spcPts val="1600"/>
              </a:spcAft>
              <a:buNone/>
            </a:pPr>
            <a:endParaRPr lang="lv-LV" sz="3200" dirty="0">
              <a:solidFill>
                <a:schemeClr val="bg1"/>
              </a:solidFill>
              <a:latin typeface="+mj-lt"/>
              <a:cs typeface="Arial" panose="020B0604020202020204" pitchFamily="34" charset="0"/>
            </a:endParaRPr>
          </a:p>
          <a:p>
            <a:pPr marL="0" indent="0">
              <a:spcAft>
                <a:spcPts val="1600"/>
              </a:spcAft>
              <a:buNone/>
            </a:pPr>
            <a:r>
              <a:rPr lang="lv-LV" sz="2000" dirty="0">
                <a:solidFill>
                  <a:schemeClr val="bg1"/>
                </a:solidFill>
                <a:latin typeface="+mj-lt"/>
                <a:cs typeface="Arial" panose="020B0604020202020204" pitchFamily="34" charset="0"/>
              </a:rPr>
              <a:t>kristine.dzidruma@bauskasnovads.lv</a:t>
            </a:r>
          </a:p>
        </p:txBody>
      </p:sp>
      <p:sp>
        <p:nvSpPr>
          <p:cNvPr id="9" name="Content Placeholder 2">
            <a:extLst>
              <a:ext uri="{FF2B5EF4-FFF2-40B4-BE49-F238E27FC236}">
                <a16:creationId xmlns:a16="http://schemas.microsoft.com/office/drawing/2014/main" id="{EF03C95C-3355-689F-C2C9-F2D840BF269B}"/>
              </a:ext>
            </a:extLst>
          </p:cNvPr>
          <p:cNvSpPr txBox="1">
            <a:spLocks/>
          </p:cNvSpPr>
          <p:nvPr/>
        </p:nvSpPr>
        <p:spPr>
          <a:xfrm>
            <a:off x="6627094" y="1949583"/>
            <a:ext cx="5401509" cy="2814096"/>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buNone/>
            </a:pPr>
            <a:r>
              <a:rPr lang="lv-LV" sz="3200" dirty="0">
                <a:latin typeface="+mj-lt"/>
                <a:cs typeface="Arial" panose="020B0604020202020204" pitchFamily="34" charset="0"/>
              </a:rPr>
              <a:t>Konkursa mājas lapa</a:t>
            </a:r>
            <a:br>
              <a:rPr lang="lv-LV" sz="3200" dirty="0">
                <a:solidFill>
                  <a:schemeClr val="accent1"/>
                </a:solidFill>
                <a:latin typeface="+mj-lt"/>
                <a:cs typeface="Arial" panose="020B0604020202020204" pitchFamily="34" charset="0"/>
              </a:rPr>
            </a:br>
            <a:r>
              <a:rPr lang="lv-LV" sz="3200" dirty="0">
                <a:solidFill>
                  <a:srgbClr val="003824"/>
                </a:solidFill>
                <a:latin typeface="+mj-lt"/>
                <a:hlinkClick r:id="rId4">
                  <a:extLst>
                    <a:ext uri="{A12FA001-AC4F-418D-AE19-62706E023703}">
                      <ahyp:hlinkClr xmlns:ahyp="http://schemas.microsoft.com/office/drawing/2018/hyperlinkcolor" val="tx"/>
                    </a:ext>
                  </a:extLst>
                </a:hlinkClick>
              </a:rPr>
              <a:t>www.seb.lv/augsup</a:t>
            </a:r>
            <a:endParaRPr lang="lv-LV" sz="3200" dirty="0">
              <a:solidFill>
                <a:srgbClr val="003824"/>
              </a:solidFill>
              <a:latin typeface="+mj-lt"/>
            </a:endParaRPr>
          </a:p>
          <a:p>
            <a:pPr marL="0" indent="0">
              <a:buNone/>
            </a:pPr>
            <a:endParaRPr lang="lv-LV" sz="2400" dirty="0">
              <a:solidFill>
                <a:schemeClr val="accent1"/>
              </a:solidFill>
              <a:latin typeface="+mj-lt"/>
            </a:endParaRPr>
          </a:p>
          <a:p>
            <a:pPr marL="0" indent="0">
              <a:buNone/>
            </a:pPr>
            <a:r>
              <a:rPr lang="lv-LV" sz="3200" dirty="0">
                <a:latin typeface="+mj-lt"/>
                <a:cs typeface="Arial" panose="020B0604020202020204" pitchFamily="34" charset="0"/>
              </a:rPr>
              <a:t>Konkursa e-pasta adrese</a:t>
            </a:r>
            <a:br>
              <a:rPr lang="lv-LV" sz="3200" dirty="0">
                <a:solidFill>
                  <a:schemeClr val="accent1"/>
                </a:solidFill>
                <a:latin typeface="+mj-lt"/>
                <a:cs typeface="Arial" panose="020B0604020202020204" pitchFamily="34" charset="0"/>
              </a:rPr>
            </a:br>
            <a:r>
              <a:rPr lang="lv-LV" sz="3200" u="sng" dirty="0">
                <a:solidFill>
                  <a:srgbClr val="003824"/>
                </a:solidFill>
                <a:latin typeface="+mj-lt"/>
                <a:cs typeface="Arial" panose="020B0604020202020204" pitchFamily="34" charset="0"/>
              </a:rPr>
              <a:t>augsup</a:t>
            </a:r>
            <a:r>
              <a:rPr lang="lv-LV" sz="3200" u="sng" dirty="0">
                <a:solidFill>
                  <a:srgbClr val="003824"/>
                </a:solidFill>
                <a:latin typeface="+mj-lt"/>
                <a:cs typeface="Arial" panose="020B0604020202020204" pitchFamily="34" charset="0"/>
                <a:hlinkClick r:id="rId5">
                  <a:extLst>
                    <a:ext uri="{A12FA001-AC4F-418D-AE19-62706E023703}">
                      <ahyp:hlinkClr xmlns:ahyp="http://schemas.microsoft.com/office/drawing/2018/hyperlinkcolor" val="tx"/>
                    </a:ext>
                  </a:extLst>
                </a:hlinkClick>
              </a:rPr>
              <a:t>@seb.lv</a:t>
            </a:r>
            <a:r>
              <a:rPr lang="lv-LV" sz="3200" u="sng" dirty="0">
                <a:solidFill>
                  <a:srgbClr val="003824"/>
                </a:solidFill>
                <a:latin typeface="+mj-lt"/>
                <a:cs typeface="Arial" panose="020B0604020202020204" pitchFamily="34" charset="0"/>
              </a:rPr>
              <a:t> </a:t>
            </a:r>
          </a:p>
        </p:txBody>
      </p:sp>
      <p:pic>
        <p:nvPicPr>
          <p:cNvPr id="4" name="Picture 3">
            <a:extLst>
              <a:ext uri="{FF2B5EF4-FFF2-40B4-BE49-F238E27FC236}">
                <a16:creationId xmlns:a16="http://schemas.microsoft.com/office/drawing/2014/main" id="{4E635F30-E7BF-6CBC-4E38-57EFDD0D655E}"/>
              </a:ext>
            </a:extLst>
          </p:cNvPr>
          <p:cNvPicPr>
            <a:picLocks noChangeAspect="1"/>
          </p:cNvPicPr>
          <p:nvPr/>
        </p:nvPicPr>
        <p:blipFill>
          <a:blip r:embed="rId6"/>
          <a:stretch>
            <a:fillRect/>
          </a:stretch>
        </p:blipFill>
        <p:spPr>
          <a:xfrm>
            <a:off x="10356450" y="468720"/>
            <a:ext cx="1146927" cy="1151958"/>
          </a:xfrm>
          <a:prstGeom prst="rect">
            <a:avLst/>
          </a:prstGeom>
        </p:spPr>
      </p:pic>
    </p:spTree>
    <p:extLst>
      <p:ext uri="{BB962C8B-B14F-4D97-AF65-F5344CB8AC3E}">
        <p14:creationId xmlns:p14="http://schemas.microsoft.com/office/powerpoint/2010/main" val="3273105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B7BD2-F434-E738-BA30-06D6DB3ADA51}"/>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9ADF58F9-F119-9DCA-1E13-A6AFD490436B}"/>
              </a:ext>
            </a:extLst>
          </p:cNvPr>
          <p:cNvSpPr>
            <a:spLocks noGrp="1"/>
          </p:cNvSpPr>
          <p:nvPr>
            <p:ph type="title"/>
          </p:nvPr>
        </p:nvSpPr>
        <p:spPr/>
        <p:txBody>
          <a:bodyPr/>
          <a:lstStyle/>
          <a:p>
            <a:r>
              <a:rPr lang="en-GB" sz="3600" dirty="0" err="1"/>
              <a:t>Mērķis</a:t>
            </a:r>
            <a:endParaRPr lang="en-GB" sz="3600" dirty="0"/>
          </a:p>
        </p:txBody>
      </p:sp>
      <p:sp>
        <p:nvSpPr>
          <p:cNvPr id="11" name="Content Placeholder 10">
            <a:extLst>
              <a:ext uri="{FF2B5EF4-FFF2-40B4-BE49-F238E27FC236}">
                <a16:creationId xmlns:a16="http://schemas.microsoft.com/office/drawing/2014/main" id="{EC8066C1-9091-66D4-63D0-6DA2DE502E85}"/>
              </a:ext>
            </a:extLst>
          </p:cNvPr>
          <p:cNvSpPr>
            <a:spLocks noGrp="1"/>
          </p:cNvSpPr>
          <p:nvPr>
            <p:ph idx="1"/>
          </p:nvPr>
        </p:nvSpPr>
        <p:spPr>
          <a:xfrm>
            <a:off x="550800" y="1921133"/>
            <a:ext cx="11090400" cy="4098492"/>
          </a:xfrm>
        </p:spPr>
        <p:txBody>
          <a:body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None/>
              <a:tabLst/>
              <a:defRPr/>
            </a:pPr>
            <a:r>
              <a:rPr kumimoji="0" lang="lv-LV" sz="3200" b="0" i="0" u="none" strike="noStrike" kern="1200" cap="none" spc="0" normalizeH="0" baseline="0" noProof="0" dirty="0">
                <a:ln>
                  <a:noFill/>
                </a:ln>
                <a:solidFill>
                  <a:srgbClr val="000000"/>
                </a:solidFill>
                <a:effectLst/>
                <a:uLnTx/>
                <a:uFillTx/>
                <a:latin typeface="SEB SansSerif Book"/>
                <a:ea typeface="+mn-ea"/>
                <a:cs typeface="+mn-cs"/>
              </a:rPr>
              <a:t>Sociālās uzņēmējdarbības</a:t>
            </a:r>
            <a:r>
              <a:rPr kumimoji="0" lang="sv-SE" sz="3200" b="0" i="0" u="none" strike="noStrike" kern="1200" cap="none" spc="0" normalizeH="0" baseline="0" noProof="0" dirty="0">
                <a:ln>
                  <a:noFill/>
                </a:ln>
                <a:solidFill>
                  <a:srgbClr val="000000"/>
                </a:solidFill>
                <a:effectLst/>
                <a:uLnTx/>
                <a:uFillTx/>
                <a:latin typeface="SEB SansSerif Book"/>
                <a:ea typeface="+mn-ea"/>
                <a:cs typeface="+mn-cs"/>
              </a:rPr>
              <a:t> ideju </a:t>
            </a:r>
            <a:r>
              <a:rPr kumimoji="0" lang="lv-LV" sz="3200" b="0" i="0" u="none" strike="noStrike" kern="1200" cap="none" spc="0" normalizeH="0" baseline="0" noProof="0" dirty="0">
                <a:ln>
                  <a:noFill/>
                </a:ln>
                <a:solidFill>
                  <a:srgbClr val="000000"/>
                </a:solidFill>
                <a:effectLst/>
                <a:uLnTx/>
                <a:uFillTx/>
                <a:latin typeface="SEB SansSerif Book"/>
                <a:ea typeface="+mn-ea"/>
                <a:cs typeface="+mn-cs"/>
              </a:rPr>
              <a:t>veicināšana </a:t>
            </a:r>
            <a:r>
              <a:rPr kumimoji="0" lang="sv-SE" sz="3200" b="0" i="0" u="none" strike="noStrike" kern="1200" cap="none" spc="0" normalizeH="0" baseline="0" noProof="0" dirty="0">
                <a:ln>
                  <a:noFill/>
                </a:ln>
                <a:solidFill>
                  <a:srgbClr val="000000"/>
                </a:solidFill>
                <a:effectLst/>
                <a:uLnTx/>
                <a:uFillTx/>
                <a:latin typeface="SEB SansSerif Book"/>
                <a:ea typeface="+mn-ea"/>
                <a:cs typeface="+mn-cs"/>
              </a:rPr>
              <a:t>sabiedrībā un </a:t>
            </a:r>
            <a:r>
              <a:rPr kumimoji="0" lang="lv-LV" sz="3200" b="0" i="0" u="none" strike="noStrike" kern="1200" cap="none" spc="0" normalizeH="0" baseline="0" noProof="0" dirty="0">
                <a:ln>
                  <a:noFill/>
                </a:ln>
                <a:solidFill>
                  <a:srgbClr val="000000"/>
                </a:solidFill>
                <a:effectLst/>
                <a:uLnTx/>
                <a:uFillTx/>
                <a:latin typeface="SEB SansSerif Book"/>
                <a:ea typeface="+mn-ea"/>
                <a:cs typeface="+mn-cs"/>
              </a:rPr>
              <a:t>sociālās uzņēmējdarbības </a:t>
            </a:r>
            <a:r>
              <a:rPr kumimoji="0" lang="sv-SE" sz="3200" b="0" i="0" u="none" strike="noStrike" kern="1200" cap="none" spc="0" normalizeH="0" baseline="0" noProof="0" dirty="0">
                <a:ln>
                  <a:noFill/>
                </a:ln>
                <a:solidFill>
                  <a:srgbClr val="000000"/>
                </a:solidFill>
                <a:effectLst/>
                <a:uLnTx/>
                <a:uFillTx/>
                <a:latin typeface="SEB SansSerif Book"/>
                <a:ea typeface="+mn-ea"/>
                <a:cs typeface="+mn-cs"/>
              </a:rPr>
              <a:t>attīstīb</a:t>
            </a:r>
            <a:r>
              <a:rPr kumimoji="0" lang="lv-LV" sz="3200" b="0" i="0" u="none" strike="noStrike" kern="1200" cap="none" spc="0" normalizeH="0" baseline="0" noProof="0" dirty="0" err="1">
                <a:ln>
                  <a:noFill/>
                </a:ln>
                <a:solidFill>
                  <a:srgbClr val="000000"/>
                </a:solidFill>
                <a:effectLst/>
                <a:uLnTx/>
                <a:uFillTx/>
                <a:latin typeface="SEB SansSerif Book"/>
                <a:ea typeface="+mn-ea"/>
                <a:cs typeface="+mn-cs"/>
              </a:rPr>
              <a:t>as</a:t>
            </a:r>
            <a:r>
              <a:rPr kumimoji="0" lang="lv-LV" sz="3200" b="0" i="0" u="none" strike="noStrike" kern="1200" cap="none" spc="0" normalizeH="0" baseline="0" noProof="0" dirty="0">
                <a:ln>
                  <a:noFill/>
                </a:ln>
                <a:solidFill>
                  <a:srgbClr val="000000"/>
                </a:solidFill>
                <a:effectLst/>
                <a:uLnTx/>
                <a:uFillTx/>
                <a:latin typeface="SEB SansSerif Book"/>
                <a:ea typeface="+mn-ea"/>
                <a:cs typeface="+mn-cs"/>
              </a:rPr>
              <a:t> atbalsts</a:t>
            </a:r>
            <a:r>
              <a:rPr kumimoji="0" lang="sv-SE" sz="3200" b="0" i="0" u="none" strike="noStrike" kern="1200" cap="none" spc="0" normalizeH="0" baseline="0" noProof="0" dirty="0">
                <a:ln>
                  <a:noFill/>
                </a:ln>
                <a:solidFill>
                  <a:srgbClr val="000000"/>
                </a:solidFill>
                <a:effectLst/>
                <a:uLnTx/>
                <a:uFillTx/>
                <a:latin typeface="SEB SansSerif Book"/>
                <a:ea typeface="+mn-ea"/>
                <a:cs typeface="+mn-cs"/>
              </a:rPr>
              <a:t> programmas </a:t>
            </a:r>
            <a:r>
              <a:rPr kumimoji="0" lang="sv-SE" sz="3200" b="0" i="0" u="none" strike="noStrike" kern="1200" cap="none" spc="0" normalizeH="0" baseline="0" noProof="0" dirty="0" err="1">
                <a:ln>
                  <a:noFill/>
                </a:ln>
                <a:solidFill>
                  <a:srgbClr val="000000"/>
                </a:solidFill>
                <a:effectLst/>
                <a:uLnTx/>
                <a:uFillTx/>
                <a:latin typeface="SEB SansSerif Book"/>
                <a:ea typeface="+mn-ea"/>
                <a:cs typeface="+mn-cs"/>
              </a:rPr>
              <a:t>darbības</a:t>
            </a:r>
            <a:r>
              <a:rPr kumimoji="0" lang="sv-SE" sz="3200" b="0" i="0" u="none" strike="noStrike" kern="1200" cap="none" spc="0" normalizeH="0" baseline="0" noProof="0" dirty="0">
                <a:ln>
                  <a:noFill/>
                </a:ln>
                <a:solidFill>
                  <a:srgbClr val="000000"/>
                </a:solidFill>
                <a:effectLst/>
                <a:uLnTx/>
                <a:uFillTx/>
                <a:latin typeface="SEB SansSerif Book"/>
                <a:ea typeface="+mn-ea"/>
                <a:cs typeface="+mn-cs"/>
              </a:rPr>
              <a:t> </a:t>
            </a:r>
            <a:r>
              <a:rPr kumimoji="0" lang="sv-SE" sz="3200" b="0" i="0" u="none" strike="noStrike" kern="1200" cap="none" spc="0" normalizeH="0" baseline="0" noProof="0" dirty="0" err="1">
                <a:ln>
                  <a:noFill/>
                </a:ln>
                <a:solidFill>
                  <a:srgbClr val="000000"/>
                </a:solidFill>
                <a:effectLst/>
                <a:uLnTx/>
                <a:uFillTx/>
                <a:latin typeface="SEB SansSerif Book"/>
                <a:ea typeface="+mn-ea"/>
                <a:cs typeface="+mn-cs"/>
              </a:rPr>
              <a:t>teritorijā</a:t>
            </a:r>
            <a:endParaRPr kumimoji="0" lang="en-GB" sz="3200" b="0" i="0" u="none" strike="noStrike" kern="1200" cap="none" spc="0" normalizeH="0" baseline="0" noProof="0" dirty="0">
              <a:ln>
                <a:noFill/>
              </a:ln>
              <a:solidFill>
                <a:srgbClr val="000000"/>
              </a:solidFill>
              <a:effectLst/>
              <a:uLnTx/>
              <a:uFillTx/>
              <a:latin typeface="SEB SansSerif Book" pitchFamily="2" charset="77"/>
              <a:ea typeface="+mn-ea"/>
              <a:cs typeface="+mn-cs"/>
            </a:endParaRPr>
          </a:p>
        </p:txBody>
      </p:sp>
      <p:pic>
        <p:nvPicPr>
          <p:cNvPr id="13" name="Picture Placeholder 13" descr="A green arrow pointing up&#10;&#10;AI-generated content may be incorrect.">
            <a:extLst>
              <a:ext uri="{FF2B5EF4-FFF2-40B4-BE49-F238E27FC236}">
                <a16:creationId xmlns:a16="http://schemas.microsoft.com/office/drawing/2014/main" id="{C0D0302F-4708-8BF0-2D76-997C8C92F4AE}"/>
              </a:ext>
            </a:extLst>
          </p:cNvPr>
          <p:cNvPicPr>
            <a:picLocks noChangeAspect="1"/>
          </p:cNvPicPr>
          <p:nvPr/>
        </p:nvPicPr>
        <p:blipFill>
          <a:blip r:embed="rId2">
            <a:extLst>
              <a:ext uri="{28A0092B-C50C-407E-A947-70E740481C1C}">
                <a14:useLocalDpi xmlns:a14="http://schemas.microsoft.com/office/drawing/2010/main" val="0"/>
              </a:ext>
            </a:extLst>
          </a:blip>
          <a:srcRect l="13916" r="13916"/>
          <a:stretch/>
        </p:blipFill>
        <p:spPr>
          <a:xfrm>
            <a:off x="550800" y="4734428"/>
            <a:ext cx="1648891" cy="1285197"/>
          </a:xfrm>
          <a:prstGeom prst="rect">
            <a:avLst/>
          </a:prstGeom>
          <a:noFill/>
        </p:spPr>
      </p:pic>
    </p:spTree>
    <p:extLst>
      <p:ext uri="{BB962C8B-B14F-4D97-AF65-F5344CB8AC3E}">
        <p14:creationId xmlns:p14="http://schemas.microsoft.com/office/powerpoint/2010/main" val="2229894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96EC1B9-DA77-41FC-8F08-62BCAE053CD5}"/>
              </a:ext>
            </a:extLst>
          </p:cNvPr>
          <p:cNvSpPr/>
          <p:nvPr/>
        </p:nvSpPr>
        <p:spPr>
          <a:xfrm>
            <a:off x="-30671" y="0"/>
            <a:ext cx="5331906" cy="6858000"/>
          </a:xfrm>
          <a:prstGeom prst="rect">
            <a:avLst/>
          </a:prstGeom>
          <a:solidFill>
            <a:srgbClr val="00382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1400" dirty="0" err="1">
              <a:solidFill>
                <a:schemeClr val="tx1"/>
              </a:solidFill>
            </a:endParaRPr>
          </a:p>
        </p:txBody>
      </p:sp>
      <p:sp>
        <p:nvSpPr>
          <p:cNvPr id="2" name="Title 1"/>
          <p:cNvSpPr>
            <a:spLocks noGrp="1"/>
          </p:cNvSpPr>
          <p:nvPr>
            <p:ph type="title"/>
          </p:nvPr>
        </p:nvSpPr>
        <p:spPr>
          <a:xfrm>
            <a:off x="494504" y="153236"/>
            <a:ext cx="4685537" cy="1520825"/>
          </a:xfrm>
        </p:spPr>
        <p:txBody>
          <a:bodyPr>
            <a:normAutofit/>
          </a:bodyPr>
          <a:lstStyle/>
          <a:p>
            <a:r>
              <a:rPr lang="lv-LV" sz="3600" b="1" spc="-50" dirty="0"/>
              <a:t>Organizatori un darbības teritorija </a:t>
            </a:r>
          </a:p>
        </p:txBody>
      </p:sp>
      <p:sp>
        <p:nvSpPr>
          <p:cNvPr id="14" name="Text Placeholder 13">
            <a:extLst>
              <a:ext uri="{FF2B5EF4-FFF2-40B4-BE49-F238E27FC236}">
                <a16:creationId xmlns:a16="http://schemas.microsoft.com/office/drawing/2014/main" id="{A2251E27-5722-4B88-A3FE-477856D64E4F}"/>
              </a:ext>
            </a:extLst>
          </p:cNvPr>
          <p:cNvSpPr>
            <a:spLocks noGrp="1"/>
          </p:cNvSpPr>
          <p:nvPr>
            <p:ph type="body" sz="quarter" idx="31"/>
          </p:nvPr>
        </p:nvSpPr>
        <p:spPr>
          <a:xfrm>
            <a:off x="494502" y="1674060"/>
            <a:ext cx="4380219" cy="4579938"/>
          </a:xfrm>
        </p:spPr>
        <p:txBody>
          <a:bodyPr/>
          <a:lstStyle/>
          <a:p>
            <a:pPr marL="0" indent="0">
              <a:buNone/>
            </a:pPr>
            <a:r>
              <a:rPr lang="lv-LV" sz="3200" dirty="0">
                <a:latin typeface="SEB SansSerif Book"/>
              </a:rPr>
              <a:t>SEB banka</a:t>
            </a:r>
          </a:p>
          <a:p>
            <a:pPr marL="0" indent="0">
              <a:buNone/>
            </a:pPr>
            <a:r>
              <a:rPr lang="lv-LV" sz="3200" dirty="0">
                <a:latin typeface="SEB SansSerif Book"/>
              </a:rPr>
              <a:t>Jelgavas novads</a:t>
            </a:r>
          </a:p>
          <a:p>
            <a:pPr marL="0" indent="0">
              <a:buNone/>
            </a:pPr>
            <a:r>
              <a:rPr lang="lv-LV" sz="3200" dirty="0">
                <a:latin typeface="SEB SansSerif Book"/>
              </a:rPr>
              <a:t>Ķekavas novads</a:t>
            </a:r>
          </a:p>
          <a:p>
            <a:pPr marL="0" indent="0">
              <a:buNone/>
            </a:pPr>
            <a:r>
              <a:rPr lang="lv-LV" sz="3200" dirty="0">
                <a:latin typeface="SEB SansSerif Book"/>
              </a:rPr>
              <a:t>Mārupes novads</a:t>
            </a:r>
          </a:p>
          <a:p>
            <a:pPr marL="0" indent="0">
              <a:buNone/>
            </a:pPr>
            <a:r>
              <a:rPr lang="en-US" sz="3200" dirty="0" err="1">
                <a:latin typeface="SEB SansSerif Book"/>
              </a:rPr>
              <a:t>Ropa</a:t>
            </a:r>
            <a:r>
              <a:rPr lang="lv-LV" sz="3200" dirty="0" err="1">
                <a:latin typeface="SEB SansSerif Book"/>
              </a:rPr>
              <a:t>žu</a:t>
            </a:r>
            <a:r>
              <a:rPr lang="lv-LV" sz="3200" dirty="0">
                <a:latin typeface="SEB SansSerif Book"/>
              </a:rPr>
              <a:t> novads</a:t>
            </a:r>
          </a:p>
          <a:p>
            <a:pPr marL="0" indent="0">
              <a:buNone/>
            </a:pPr>
            <a:r>
              <a:rPr lang="lv-LV" sz="3200" dirty="0">
                <a:latin typeface="SEB SansSerif Book"/>
              </a:rPr>
              <a:t>Rīgas valstspilsēta</a:t>
            </a:r>
          </a:p>
          <a:p>
            <a:pPr marL="0" indent="0">
              <a:buNone/>
            </a:pPr>
            <a:r>
              <a:rPr lang="lv-LV" sz="3200" dirty="0">
                <a:latin typeface="SEB SansSerif Book"/>
              </a:rPr>
              <a:t>Bauskas novads</a:t>
            </a:r>
          </a:p>
        </p:txBody>
      </p:sp>
      <p:sp>
        <p:nvSpPr>
          <p:cNvPr id="3" name="Content Placeholder 2"/>
          <p:cNvSpPr>
            <a:spLocks noGrp="1"/>
          </p:cNvSpPr>
          <p:nvPr>
            <p:ph type="body" sz="quarter" idx="30"/>
          </p:nvPr>
        </p:nvSpPr>
        <p:spPr/>
        <p:txBody>
          <a:bodyPr anchor="ctr"/>
          <a:lstStyle/>
          <a:p>
            <a:endParaRPr lang="lv-LV" sz="3200" dirty="0">
              <a:latin typeface="Arial" panose="020B0604020202020204" pitchFamily="34" charset="0"/>
              <a:cs typeface="Arial" panose="020B0604020202020204" pitchFamily="34" charset="0"/>
            </a:endParaRPr>
          </a:p>
        </p:txBody>
      </p:sp>
      <p:grpSp>
        <p:nvGrpSpPr>
          <p:cNvPr id="51" name="Group 50">
            <a:extLst>
              <a:ext uri="{FF2B5EF4-FFF2-40B4-BE49-F238E27FC236}">
                <a16:creationId xmlns:a16="http://schemas.microsoft.com/office/drawing/2014/main" id="{09F0B697-43E8-45AC-BAB7-C98C537C5804}"/>
              </a:ext>
            </a:extLst>
          </p:cNvPr>
          <p:cNvGrpSpPr/>
          <p:nvPr/>
        </p:nvGrpSpPr>
        <p:grpSpPr>
          <a:xfrm>
            <a:off x="5826408" y="1938337"/>
            <a:ext cx="6010275" cy="3546476"/>
            <a:chOff x="5811838" y="1938337"/>
            <a:chExt cx="6010275" cy="3546476"/>
          </a:xfrm>
        </p:grpSpPr>
        <p:sp>
          <p:nvSpPr>
            <p:cNvPr id="12" name="AutoShape 3">
              <a:extLst>
                <a:ext uri="{FF2B5EF4-FFF2-40B4-BE49-F238E27FC236}">
                  <a16:creationId xmlns:a16="http://schemas.microsoft.com/office/drawing/2014/main" id="{732BF0DC-F1F5-4276-B58D-B29FE5D349C1}"/>
                </a:ext>
              </a:extLst>
            </p:cNvPr>
            <p:cNvSpPr>
              <a:spLocks noChangeAspect="1" noChangeArrowheads="1" noTextEdit="1"/>
            </p:cNvSpPr>
            <p:nvPr/>
          </p:nvSpPr>
          <p:spPr bwMode="auto">
            <a:xfrm>
              <a:off x="5821363" y="1939925"/>
              <a:ext cx="5988050" cy="354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5">
              <a:extLst>
                <a:ext uri="{FF2B5EF4-FFF2-40B4-BE49-F238E27FC236}">
                  <a16:creationId xmlns:a16="http://schemas.microsoft.com/office/drawing/2014/main" id="{719E0BBF-2555-4E22-BB39-26505ADAE10C}"/>
                </a:ext>
              </a:extLst>
            </p:cNvPr>
            <p:cNvSpPr>
              <a:spLocks/>
            </p:cNvSpPr>
            <p:nvPr/>
          </p:nvSpPr>
          <p:spPr bwMode="auto">
            <a:xfrm>
              <a:off x="5811838" y="1938337"/>
              <a:ext cx="6010275" cy="3546476"/>
            </a:xfrm>
            <a:custGeom>
              <a:avLst/>
              <a:gdLst>
                <a:gd name="T0" fmla="*/ 67 w 29592"/>
                <a:gd name="T1" fmla="*/ 13152 h 17455"/>
                <a:gd name="T2" fmla="*/ 330 w 29592"/>
                <a:gd name="T3" fmla="*/ 11196 h 17455"/>
                <a:gd name="T4" fmla="*/ 635 w 29592"/>
                <a:gd name="T5" fmla="*/ 9567 h 17455"/>
                <a:gd name="T6" fmla="*/ 1384 w 29592"/>
                <a:gd name="T7" fmla="*/ 8207 h 17455"/>
                <a:gd name="T8" fmla="*/ 2166 w 29592"/>
                <a:gd name="T9" fmla="*/ 6291 h 17455"/>
                <a:gd name="T10" fmla="*/ 2795 w 29592"/>
                <a:gd name="T11" fmla="*/ 4613 h 17455"/>
                <a:gd name="T12" fmla="*/ 4658 w 29592"/>
                <a:gd name="T13" fmla="*/ 3347 h 17455"/>
                <a:gd name="T14" fmla="*/ 6379 w 29592"/>
                <a:gd name="T15" fmla="*/ 2457 h 17455"/>
                <a:gd name="T16" fmla="*/ 6945 w 29592"/>
                <a:gd name="T17" fmla="*/ 3041 h 17455"/>
                <a:gd name="T18" fmla="*/ 8103 w 29592"/>
                <a:gd name="T19" fmla="*/ 4419 h 17455"/>
                <a:gd name="T20" fmla="*/ 9216 w 29592"/>
                <a:gd name="T21" fmla="*/ 5894 h 17455"/>
                <a:gd name="T22" fmla="*/ 9691 w 29592"/>
                <a:gd name="T23" fmla="*/ 7320 h 17455"/>
                <a:gd name="T24" fmla="*/ 11144 w 29592"/>
                <a:gd name="T25" fmla="*/ 8148 h 17455"/>
                <a:gd name="T26" fmla="*/ 12643 w 29592"/>
                <a:gd name="T27" fmla="*/ 7374 h 17455"/>
                <a:gd name="T28" fmla="*/ 13693 w 29592"/>
                <a:gd name="T29" fmla="*/ 6490 h 17455"/>
                <a:gd name="T30" fmla="*/ 13932 w 29592"/>
                <a:gd name="T31" fmla="*/ 4552 h 17455"/>
                <a:gd name="T32" fmla="*/ 13873 w 29592"/>
                <a:gd name="T33" fmla="*/ 3052 h 17455"/>
                <a:gd name="T34" fmla="*/ 13668 w 29592"/>
                <a:gd name="T35" fmla="*/ 1556 h 17455"/>
                <a:gd name="T36" fmla="*/ 14512 w 29592"/>
                <a:gd name="T37" fmla="*/ 1034 h 17455"/>
                <a:gd name="T38" fmla="*/ 15656 w 29592"/>
                <a:gd name="T39" fmla="*/ 776 h 17455"/>
                <a:gd name="T40" fmla="*/ 17036 w 29592"/>
                <a:gd name="T41" fmla="*/ 121 h 17455"/>
                <a:gd name="T42" fmla="*/ 17393 w 29592"/>
                <a:gd name="T43" fmla="*/ 222 h 17455"/>
                <a:gd name="T44" fmla="*/ 18103 w 29592"/>
                <a:gd name="T45" fmla="*/ 625 h 17455"/>
                <a:gd name="T46" fmla="*/ 19322 w 29592"/>
                <a:gd name="T47" fmla="*/ 1137 h 17455"/>
                <a:gd name="T48" fmla="*/ 20671 w 29592"/>
                <a:gd name="T49" fmla="*/ 2354 h 17455"/>
                <a:gd name="T50" fmla="*/ 22446 w 29592"/>
                <a:gd name="T51" fmla="*/ 3950 h 17455"/>
                <a:gd name="T52" fmla="*/ 23465 w 29592"/>
                <a:gd name="T53" fmla="*/ 3553 h 17455"/>
                <a:gd name="T54" fmla="*/ 25177 w 29592"/>
                <a:gd name="T55" fmla="*/ 3689 h 17455"/>
                <a:gd name="T56" fmla="*/ 26327 w 29592"/>
                <a:gd name="T57" fmla="*/ 4395 h 17455"/>
                <a:gd name="T58" fmla="*/ 27670 w 29592"/>
                <a:gd name="T59" fmla="*/ 5443 h 17455"/>
                <a:gd name="T60" fmla="*/ 27405 w 29592"/>
                <a:gd name="T61" fmla="*/ 7152 h 17455"/>
                <a:gd name="T62" fmla="*/ 27007 w 29592"/>
                <a:gd name="T63" fmla="*/ 8543 h 17455"/>
                <a:gd name="T64" fmla="*/ 28114 w 29592"/>
                <a:gd name="T65" fmla="*/ 9116 h 17455"/>
                <a:gd name="T66" fmla="*/ 29079 w 29592"/>
                <a:gd name="T67" fmla="*/ 10802 h 17455"/>
                <a:gd name="T68" fmla="*/ 29485 w 29592"/>
                <a:gd name="T69" fmla="*/ 12607 h 17455"/>
                <a:gd name="T70" fmla="*/ 29143 w 29592"/>
                <a:gd name="T71" fmla="*/ 13635 h 17455"/>
                <a:gd name="T72" fmla="*/ 27844 w 29592"/>
                <a:gd name="T73" fmla="*/ 14716 h 17455"/>
                <a:gd name="T74" fmla="*/ 27086 w 29592"/>
                <a:gd name="T75" fmla="*/ 16450 h 17455"/>
                <a:gd name="T76" fmla="*/ 25997 w 29592"/>
                <a:gd name="T77" fmla="*/ 16313 h 17455"/>
                <a:gd name="T78" fmla="*/ 24586 w 29592"/>
                <a:gd name="T79" fmla="*/ 16257 h 17455"/>
                <a:gd name="T80" fmla="*/ 23311 w 29592"/>
                <a:gd name="T81" fmla="*/ 17219 h 17455"/>
                <a:gd name="T82" fmla="*/ 22174 w 29592"/>
                <a:gd name="T83" fmla="*/ 17234 h 17455"/>
                <a:gd name="T84" fmla="*/ 20770 w 29592"/>
                <a:gd name="T85" fmla="*/ 15623 h 17455"/>
                <a:gd name="T86" fmla="*/ 19294 w 29592"/>
                <a:gd name="T87" fmla="*/ 14328 h 17455"/>
                <a:gd name="T88" fmla="*/ 18457 w 29592"/>
                <a:gd name="T89" fmla="*/ 14021 h 17455"/>
                <a:gd name="T90" fmla="*/ 17183 w 29592"/>
                <a:gd name="T91" fmla="*/ 13853 h 17455"/>
                <a:gd name="T92" fmla="*/ 16153 w 29592"/>
                <a:gd name="T93" fmla="*/ 12138 h 17455"/>
                <a:gd name="T94" fmla="*/ 15455 w 29592"/>
                <a:gd name="T95" fmla="*/ 12265 h 17455"/>
                <a:gd name="T96" fmla="*/ 14709 w 29592"/>
                <a:gd name="T97" fmla="*/ 12973 h 17455"/>
                <a:gd name="T98" fmla="*/ 13584 w 29592"/>
                <a:gd name="T99" fmla="*/ 12998 h 17455"/>
                <a:gd name="T100" fmla="*/ 12008 w 29592"/>
                <a:gd name="T101" fmla="*/ 12737 h 17455"/>
                <a:gd name="T102" fmla="*/ 10608 w 29592"/>
                <a:gd name="T103" fmla="*/ 12680 h 17455"/>
                <a:gd name="T104" fmla="*/ 8998 w 29592"/>
                <a:gd name="T105" fmla="*/ 12592 h 17455"/>
                <a:gd name="T106" fmla="*/ 7834 w 29592"/>
                <a:gd name="T107" fmla="*/ 12171 h 17455"/>
                <a:gd name="T108" fmla="*/ 6624 w 29592"/>
                <a:gd name="T109" fmla="*/ 12210 h 17455"/>
                <a:gd name="T110" fmla="*/ 5091 w 29592"/>
                <a:gd name="T111" fmla="*/ 12050 h 17455"/>
                <a:gd name="T112" fmla="*/ 4147 w 29592"/>
                <a:gd name="T113" fmla="*/ 12189 h 17455"/>
                <a:gd name="T114" fmla="*/ 3043 w 29592"/>
                <a:gd name="T115" fmla="*/ 12662 h 17455"/>
                <a:gd name="T116" fmla="*/ 2166 w 29592"/>
                <a:gd name="T117" fmla="*/ 12925 h 17455"/>
                <a:gd name="T118" fmla="*/ 1056 w 29592"/>
                <a:gd name="T119" fmla="*/ 13876 h 17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9592" h="17455">
                  <a:moveTo>
                    <a:pt x="345" y="14235"/>
                  </a:moveTo>
                  <a:cubicBezTo>
                    <a:pt x="342" y="14203"/>
                    <a:pt x="339" y="14170"/>
                    <a:pt x="336" y="14132"/>
                  </a:cubicBezTo>
                  <a:cubicBezTo>
                    <a:pt x="327" y="14038"/>
                    <a:pt x="296" y="13788"/>
                    <a:pt x="230" y="13582"/>
                  </a:cubicBezTo>
                  <a:cubicBezTo>
                    <a:pt x="163" y="13376"/>
                    <a:pt x="133" y="13273"/>
                    <a:pt x="67" y="13152"/>
                  </a:cubicBezTo>
                  <a:cubicBezTo>
                    <a:pt x="0" y="13031"/>
                    <a:pt x="115" y="12855"/>
                    <a:pt x="127" y="12746"/>
                  </a:cubicBezTo>
                  <a:cubicBezTo>
                    <a:pt x="139" y="12637"/>
                    <a:pt x="127" y="12504"/>
                    <a:pt x="115" y="12274"/>
                  </a:cubicBezTo>
                  <a:cubicBezTo>
                    <a:pt x="103" y="12044"/>
                    <a:pt x="160" y="11911"/>
                    <a:pt x="209" y="11759"/>
                  </a:cubicBezTo>
                  <a:cubicBezTo>
                    <a:pt x="257" y="11608"/>
                    <a:pt x="330" y="11341"/>
                    <a:pt x="330" y="11196"/>
                  </a:cubicBezTo>
                  <a:cubicBezTo>
                    <a:pt x="330" y="11051"/>
                    <a:pt x="254" y="10930"/>
                    <a:pt x="272" y="10796"/>
                  </a:cubicBezTo>
                  <a:cubicBezTo>
                    <a:pt x="290" y="10663"/>
                    <a:pt x="351" y="10651"/>
                    <a:pt x="345" y="10548"/>
                  </a:cubicBezTo>
                  <a:cubicBezTo>
                    <a:pt x="339" y="10445"/>
                    <a:pt x="430" y="10475"/>
                    <a:pt x="442" y="10324"/>
                  </a:cubicBezTo>
                  <a:cubicBezTo>
                    <a:pt x="454" y="10172"/>
                    <a:pt x="635" y="9827"/>
                    <a:pt x="635" y="9567"/>
                  </a:cubicBezTo>
                  <a:cubicBezTo>
                    <a:pt x="635" y="9306"/>
                    <a:pt x="641" y="8895"/>
                    <a:pt x="641" y="8755"/>
                  </a:cubicBezTo>
                  <a:cubicBezTo>
                    <a:pt x="641" y="8616"/>
                    <a:pt x="746" y="8642"/>
                    <a:pt x="793" y="8619"/>
                  </a:cubicBezTo>
                  <a:cubicBezTo>
                    <a:pt x="840" y="8596"/>
                    <a:pt x="932" y="8489"/>
                    <a:pt x="983" y="8457"/>
                  </a:cubicBezTo>
                  <a:cubicBezTo>
                    <a:pt x="1035" y="8425"/>
                    <a:pt x="1289" y="8278"/>
                    <a:pt x="1384" y="8207"/>
                  </a:cubicBezTo>
                  <a:cubicBezTo>
                    <a:pt x="1479" y="8136"/>
                    <a:pt x="1567" y="7926"/>
                    <a:pt x="1645" y="7853"/>
                  </a:cubicBezTo>
                  <a:cubicBezTo>
                    <a:pt x="1724" y="7780"/>
                    <a:pt x="2051" y="7593"/>
                    <a:pt x="2081" y="7344"/>
                  </a:cubicBezTo>
                  <a:cubicBezTo>
                    <a:pt x="2111" y="7096"/>
                    <a:pt x="2148" y="6696"/>
                    <a:pt x="2148" y="6575"/>
                  </a:cubicBezTo>
                  <a:cubicBezTo>
                    <a:pt x="2148" y="6454"/>
                    <a:pt x="2160" y="6394"/>
                    <a:pt x="2166" y="6291"/>
                  </a:cubicBezTo>
                  <a:cubicBezTo>
                    <a:pt x="2172" y="6188"/>
                    <a:pt x="2184" y="6048"/>
                    <a:pt x="2184" y="5891"/>
                  </a:cubicBezTo>
                  <a:cubicBezTo>
                    <a:pt x="2184" y="5733"/>
                    <a:pt x="2160" y="5485"/>
                    <a:pt x="2329" y="5346"/>
                  </a:cubicBezTo>
                  <a:cubicBezTo>
                    <a:pt x="2498" y="5206"/>
                    <a:pt x="2550" y="5110"/>
                    <a:pt x="2577" y="4988"/>
                  </a:cubicBezTo>
                  <a:cubicBezTo>
                    <a:pt x="2604" y="4867"/>
                    <a:pt x="2701" y="4731"/>
                    <a:pt x="2795" y="4613"/>
                  </a:cubicBezTo>
                  <a:cubicBezTo>
                    <a:pt x="2889" y="4495"/>
                    <a:pt x="3288" y="3804"/>
                    <a:pt x="3403" y="3632"/>
                  </a:cubicBezTo>
                  <a:cubicBezTo>
                    <a:pt x="3518" y="3459"/>
                    <a:pt x="3754" y="3377"/>
                    <a:pt x="3881" y="3371"/>
                  </a:cubicBezTo>
                  <a:cubicBezTo>
                    <a:pt x="4008" y="3365"/>
                    <a:pt x="4089" y="3335"/>
                    <a:pt x="4219" y="3341"/>
                  </a:cubicBezTo>
                  <a:cubicBezTo>
                    <a:pt x="4350" y="3347"/>
                    <a:pt x="4525" y="3390"/>
                    <a:pt x="4658" y="3347"/>
                  </a:cubicBezTo>
                  <a:cubicBezTo>
                    <a:pt x="4791" y="3305"/>
                    <a:pt x="4941" y="3090"/>
                    <a:pt x="5125" y="3041"/>
                  </a:cubicBezTo>
                  <a:cubicBezTo>
                    <a:pt x="5310" y="2993"/>
                    <a:pt x="5372" y="2917"/>
                    <a:pt x="5594" y="2822"/>
                  </a:cubicBezTo>
                  <a:cubicBezTo>
                    <a:pt x="5817" y="2727"/>
                    <a:pt x="5922" y="2686"/>
                    <a:pt x="6031" y="2642"/>
                  </a:cubicBezTo>
                  <a:cubicBezTo>
                    <a:pt x="6140" y="2598"/>
                    <a:pt x="6216" y="2563"/>
                    <a:pt x="6379" y="2457"/>
                  </a:cubicBezTo>
                  <a:cubicBezTo>
                    <a:pt x="6542" y="2351"/>
                    <a:pt x="6718" y="2324"/>
                    <a:pt x="6866" y="2290"/>
                  </a:cubicBezTo>
                  <a:cubicBezTo>
                    <a:pt x="7014" y="2257"/>
                    <a:pt x="7044" y="2254"/>
                    <a:pt x="7035" y="2342"/>
                  </a:cubicBezTo>
                  <a:cubicBezTo>
                    <a:pt x="7026" y="2430"/>
                    <a:pt x="7029" y="2520"/>
                    <a:pt x="6984" y="2614"/>
                  </a:cubicBezTo>
                  <a:cubicBezTo>
                    <a:pt x="6939" y="2708"/>
                    <a:pt x="6945" y="2963"/>
                    <a:pt x="6945" y="3041"/>
                  </a:cubicBezTo>
                  <a:cubicBezTo>
                    <a:pt x="6945" y="3120"/>
                    <a:pt x="7011" y="3272"/>
                    <a:pt x="7069" y="3347"/>
                  </a:cubicBezTo>
                  <a:cubicBezTo>
                    <a:pt x="7126" y="3423"/>
                    <a:pt x="7144" y="3532"/>
                    <a:pt x="7205" y="3592"/>
                  </a:cubicBezTo>
                  <a:cubicBezTo>
                    <a:pt x="7265" y="3653"/>
                    <a:pt x="7628" y="3892"/>
                    <a:pt x="7804" y="4047"/>
                  </a:cubicBezTo>
                  <a:cubicBezTo>
                    <a:pt x="7979" y="4201"/>
                    <a:pt x="8040" y="4268"/>
                    <a:pt x="8103" y="4419"/>
                  </a:cubicBezTo>
                  <a:cubicBezTo>
                    <a:pt x="8167" y="4571"/>
                    <a:pt x="8505" y="4901"/>
                    <a:pt x="8687" y="5025"/>
                  </a:cubicBezTo>
                  <a:cubicBezTo>
                    <a:pt x="8868" y="5149"/>
                    <a:pt x="9056" y="5113"/>
                    <a:pt x="9059" y="5273"/>
                  </a:cubicBezTo>
                  <a:cubicBezTo>
                    <a:pt x="9062" y="5434"/>
                    <a:pt x="9095" y="5385"/>
                    <a:pt x="9144" y="5555"/>
                  </a:cubicBezTo>
                  <a:cubicBezTo>
                    <a:pt x="9192" y="5724"/>
                    <a:pt x="9150" y="5703"/>
                    <a:pt x="9216" y="5894"/>
                  </a:cubicBezTo>
                  <a:cubicBezTo>
                    <a:pt x="9283" y="6085"/>
                    <a:pt x="9215" y="6071"/>
                    <a:pt x="9251" y="6165"/>
                  </a:cubicBezTo>
                  <a:cubicBezTo>
                    <a:pt x="9287" y="6259"/>
                    <a:pt x="9322" y="6386"/>
                    <a:pt x="9370" y="6477"/>
                  </a:cubicBezTo>
                  <a:cubicBezTo>
                    <a:pt x="9419" y="6568"/>
                    <a:pt x="9426" y="6704"/>
                    <a:pt x="9417" y="6810"/>
                  </a:cubicBezTo>
                  <a:cubicBezTo>
                    <a:pt x="9408" y="6916"/>
                    <a:pt x="9567" y="7205"/>
                    <a:pt x="9691" y="7320"/>
                  </a:cubicBezTo>
                  <a:cubicBezTo>
                    <a:pt x="9815" y="7435"/>
                    <a:pt x="9960" y="7535"/>
                    <a:pt x="10099" y="7574"/>
                  </a:cubicBezTo>
                  <a:cubicBezTo>
                    <a:pt x="10239" y="7614"/>
                    <a:pt x="10384" y="7590"/>
                    <a:pt x="10432" y="7641"/>
                  </a:cubicBezTo>
                  <a:cubicBezTo>
                    <a:pt x="10481" y="7692"/>
                    <a:pt x="10629" y="7898"/>
                    <a:pt x="10692" y="7971"/>
                  </a:cubicBezTo>
                  <a:cubicBezTo>
                    <a:pt x="10756" y="8044"/>
                    <a:pt x="10967" y="8130"/>
                    <a:pt x="11144" y="8148"/>
                  </a:cubicBezTo>
                  <a:cubicBezTo>
                    <a:pt x="11321" y="8166"/>
                    <a:pt x="11400" y="8174"/>
                    <a:pt x="11600" y="8104"/>
                  </a:cubicBezTo>
                  <a:cubicBezTo>
                    <a:pt x="11799" y="8035"/>
                    <a:pt x="11984" y="7935"/>
                    <a:pt x="12070" y="7885"/>
                  </a:cubicBezTo>
                  <a:cubicBezTo>
                    <a:pt x="12156" y="7835"/>
                    <a:pt x="12422" y="7659"/>
                    <a:pt x="12480" y="7565"/>
                  </a:cubicBezTo>
                  <a:cubicBezTo>
                    <a:pt x="12537" y="7471"/>
                    <a:pt x="12486" y="7374"/>
                    <a:pt x="12643" y="7374"/>
                  </a:cubicBezTo>
                  <a:cubicBezTo>
                    <a:pt x="12800" y="7374"/>
                    <a:pt x="12797" y="7266"/>
                    <a:pt x="12912" y="7235"/>
                  </a:cubicBezTo>
                  <a:cubicBezTo>
                    <a:pt x="13027" y="7205"/>
                    <a:pt x="13057" y="7144"/>
                    <a:pt x="13142" y="7066"/>
                  </a:cubicBezTo>
                  <a:cubicBezTo>
                    <a:pt x="13227" y="6987"/>
                    <a:pt x="13357" y="6872"/>
                    <a:pt x="13414" y="6793"/>
                  </a:cubicBezTo>
                  <a:cubicBezTo>
                    <a:pt x="13472" y="6715"/>
                    <a:pt x="13611" y="6578"/>
                    <a:pt x="13693" y="6490"/>
                  </a:cubicBezTo>
                  <a:cubicBezTo>
                    <a:pt x="13774" y="6403"/>
                    <a:pt x="13920" y="6309"/>
                    <a:pt x="13968" y="6251"/>
                  </a:cubicBezTo>
                  <a:cubicBezTo>
                    <a:pt x="14016" y="6194"/>
                    <a:pt x="14022" y="5903"/>
                    <a:pt x="14035" y="5800"/>
                  </a:cubicBezTo>
                  <a:cubicBezTo>
                    <a:pt x="14047" y="5697"/>
                    <a:pt x="14056" y="5436"/>
                    <a:pt x="14035" y="5318"/>
                  </a:cubicBezTo>
                  <a:cubicBezTo>
                    <a:pt x="14013" y="5200"/>
                    <a:pt x="13935" y="4764"/>
                    <a:pt x="13932" y="4552"/>
                  </a:cubicBezTo>
                  <a:cubicBezTo>
                    <a:pt x="13929" y="4340"/>
                    <a:pt x="13938" y="4195"/>
                    <a:pt x="13895" y="4080"/>
                  </a:cubicBezTo>
                  <a:cubicBezTo>
                    <a:pt x="13853" y="3965"/>
                    <a:pt x="13877" y="3683"/>
                    <a:pt x="13892" y="3614"/>
                  </a:cubicBezTo>
                  <a:cubicBezTo>
                    <a:pt x="13907" y="3544"/>
                    <a:pt x="13963" y="3375"/>
                    <a:pt x="13910" y="3302"/>
                  </a:cubicBezTo>
                  <a:cubicBezTo>
                    <a:pt x="13857" y="3229"/>
                    <a:pt x="13864" y="3114"/>
                    <a:pt x="13873" y="3052"/>
                  </a:cubicBezTo>
                  <a:cubicBezTo>
                    <a:pt x="13882" y="2990"/>
                    <a:pt x="13832" y="2904"/>
                    <a:pt x="13786" y="2849"/>
                  </a:cubicBezTo>
                  <a:cubicBezTo>
                    <a:pt x="13741" y="2795"/>
                    <a:pt x="13601" y="2601"/>
                    <a:pt x="13615" y="2350"/>
                  </a:cubicBezTo>
                  <a:cubicBezTo>
                    <a:pt x="13631" y="2098"/>
                    <a:pt x="13572" y="1987"/>
                    <a:pt x="13593" y="1857"/>
                  </a:cubicBezTo>
                  <a:cubicBezTo>
                    <a:pt x="13611" y="1745"/>
                    <a:pt x="13650" y="1644"/>
                    <a:pt x="13668" y="1556"/>
                  </a:cubicBezTo>
                  <a:cubicBezTo>
                    <a:pt x="13767" y="1562"/>
                    <a:pt x="13870" y="1567"/>
                    <a:pt x="13938" y="1567"/>
                  </a:cubicBezTo>
                  <a:cubicBezTo>
                    <a:pt x="14107" y="1567"/>
                    <a:pt x="14162" y="1485"/>
                    <a:pt x="14174" y="1397"/>
                  </a:cubicBezTo>
                  <a:cubicBezTo>
                    <a:pt x="14186" y="1309"/>
                    <a:pt x="14192" y="1216"/>
                    <a:pt x="14261" y="1203"/>
                  </a:cubicBezTo>
                  <a:cubicBezTo>
                    <a:pt x="14331" y="1191"/>
                    <a:pt x="14461" y="1103"/>
                    <a:pt x="14512" y="1034"/>
                  </a:cubicBezTo>
                  <a:cubicBezTo>
                    <a:pt x="14564" y="964"/>
                    <a:pt x="14697" y="937"/>
                    <a:pt x="14815" y="976"/>
                  </a:cubicBezTo>
                  <a:cubicBezTo>
                    <a:pt x="14933" y="1016"/>
                    <a:pt x="14948" y="900"/>
                    <a:pt x="15111" y="940"/>
                  </a:cubicBezTo>
                  <a:cubicBezTo>
                    <a:pt x="15275" y="979"/>
                    <a:pt x="15217" y="888"/>
                    <a:pt x="15311" y="701"/>
                  </a:cubicBezTo>
                  <a:cubicBezTo>
                    <a:pt x="15405" y="513"/>
                    <a:pt x="15520" y="679"/>
                    <a:pt x="15656" y="776"/>
                  </a:cubicBezTo>
                  <a:cubicBezTo>
                    <a:pt x="15792" y="873"/>
                    <a:pt x="15792" y="619"/>
                    <a:pt x="15877" y="576"/>
                  </a:cubicBezTo>
                  <a:cubicBezTo>
                    <a:pt x="15961" y="534"/>
                    <a:pt x="16073" y="525"/>
                    <a:pt x="16212" y="504"/>
                  </a:cubicBezTo>
                  <a:cubicBezTo>
                    <a:pt x="16351" y="483"/>
                    <a:pt x="16666" y="82"/>
                    <a:pt x="16779" y="73"/>
                  </a:cubicBezTo>
                  <a:cubicBezTo>
                    <a:pt x="16893" y="63"/>
                    <a:pt x="17008" y="63"/>
                    <a:pt x="17036" y="121"/>
                  </a:cubicBezTo>
                  <a:cubicBezTo>
                    <a:pt x="17065" y="178"/>
                    <a:pt x="17150" y="359"/>
                    <a:pt x="17156" y="457"/>
                  </a:cubicBezTo>
                  <a:cubicBezTo>
                    <a:pt x="17162" y="555"/>
                    <a:pt x="17230" y="655"/>
                    <a:pt x="17286" y="666"/>
                  </a:cubicBezTo>
                  <a:cubicBezTo>
                    <a:pt x="17342" y="677"/>
                    <a:pt x="17425" y="589"/>
                    <a:pt x="17475" y="502"/>
                  </a:cubicBezTo>
                  <a:cubicBezTo>
                    <a:pt x="17525" y="416"/>
                    <a:pt x="17469" y="342"/>
                    <a:pt x="17393" y="222"/>
                  </a:cubicBezTo>
                  <a:cubicBezTo>
                    <a:pt x="17318" y="103"/>
                    <a:pt x="17390" y="0"/>
                    <a:pt x="17477" y="7"/>
                  </a:cubicBezTo>
                  <a:cubicBezTo>
                    <a:pt x="17563" y="15"/>
                    <a:pt x="17667" y="198"/>
                    <a:pt x="17716" y="283"/>
                  </a:cubicBezTo>
                  <a:cubicBezTo>
                    <a:pt x="17764" y="367"/>
                    <a:pt x="17788" y="307"/>
                    <a:pt x="17921" y="322"/>
                  </a:cubicBezTo>
                  <a:cubicBezTo>
                    <a:pt x="18054" y="337"/>
                    <a:pt x="18048" y="522"/>
                    <a:pt x="18103" y="625"/>
                  </a:cubicBezTo>
                  <a:cubicBezTo>
                    <a:pt x="18157" y="728"/>
                    <a:pt x="18339" y="764"/>
                    <a:pt x="18475" y="788"/>
                  </a:cubicBezTo>
                  <a:cubicBezTo>
                    <a:pt x="18611" y="813"/>
                    <a:pt x="18538" y="988"/>
                    <a:pt x="18668" y="1121"/>
                  </a:cubicBezTo>
                  <a:cubicBezTo>
                    <a:pt x="18798" y="1255"/>
                    <a:pt x="19025" y="1161"/>
                    <a:pt x="19119" y="1121"/>
                  </a:cubicBezTo>
                  <a:cubicBezTo>
                    <a:pt x="19213" y="1082"/>
                    <a:pt x="19303" y="1037"/>
                    <a:pt x="19322" y="1137"/>
                  </a:cubicBezTo>
                  <a:cubicBezTo>
                    <a:pt x="19340" y="1237"/>
                    <a:pt x="19415" y="1509"/>
                    <a:pt x="19633" y="1597"/>
                  </a:cubicBezTo>
                  <a:cubicBezTo>
                    <a:pt x="19851" y="1685"/>
                    <a:pt x="20126" y="1591"/>
                    <a:pt x="20302" y="1642"/>
                  </a:cubicBezTo>
                  <a:cubicBezTo>
                    <a:pt x="20477" y="1694"/>
                    <a:pt x="20392" y="1806"/>
                    <a:pt x="20350" y="1927"/>
                  </a:cubicBezTo>
                  <a:cubicBezTo>
                    <a:pt x="20308" y="2048"/>
                    <a:pt x="20383" y="2160"/>
                    <a:pt x="20671" y="2354"/>
                  </a:cubicBezTo>
                  <a:cubicBezTo>
                    <a:pt x="20958" y="2548"/>
                    <a:pt x="21009" y="2763"/>
                    <a:pt x="21179" y="3014"/>
                  </a:cubicBezTo>
                  <a:cubicBezTo>
                    <a:pt x="21348" y="3265"/>
                    <a:pt x="21557" y="3511"/>
                    <a:pt x="21890" y="3586"/>
                  </a:cubicBezTo>
                  <a:cubicBezTo>
                    <a:pt x="22222" y="3662"/>
                    <a:pt x="22126" y="3783"/>
                    <a:pt x="22213" y="3895"/>
                  </a:cubicBezTo>
                  <a:cubicBezTo>
                    <a:pt x="22301" y="4007"/>
                    <a:pt x="22401" y="3989"/>
                    <a:pt x="22446" y="3950"/>
                  </a:cubicBezTo>
                  <a:cubicBezTo>
                    <a:pt x="22491" y="3910"/>
                    <a:pt x="22561" y="3916"/>
                    <a:pt x="22622" y="3953"/>
                  </a:cubicBezTo>
                  <a:cubicBezTo>
                    <a:pt x="22682" y="3989"/>
                    <a:pt x="22691" y="3919"/>
                    <a:pt x="22721" y="3798"/>
                  </a:cubicBezTo>
                  <a:cubicBezTo>
                    <a:pt x="22752" y="3677"/>
                    <a:pt x="23006" y="3662"/>
                    <a:pt x="23130" y="3568"/>
                  </a:cubicBezTo>
                  <a:cubicBezTo>
                    <a:pt x="23254" y="3474"/>
                    <a:pt x="23344" y="3611"/>
                    <a:pt x="23465" y="3553"/>
                  </a:cubicBezTo>
                  <a:cubicBezTo>
                    <a:pt x="23587" y="3495"/>
                    <a:pt x="23668" y="3332"/>
                    <a:pt x="23692" y="3193"/>
                  </a:cubicBezTo>
                  <a:cubicBezTo>
                    <a:pt x="23716" y="3054"/>
                    <a:pt x="23786" y="3275"/>
                    <a:pt x="24046" y="3244"/>
                  </a:cubicBezTo>
                  <a:cubicBezTo>
                    <a:pt x="24306" y="3214"/>
                    <a:pt x="24415" y="3553"/>
                    <a:pt x="24548" y="3653"/>
                  </a:cubicBezTo>
                  <a:cubicBezTo>
                    <a:pt x="24681" y="3753"/>
                    <a:pt x="25138" y="3656"/>
                    <a:pt x="25177" y="3689"/>
                  </a:cubicBezTo>
                  <a:cubicBezTo>
                    <a:pt x="25217" y="3723"/>
                    <a:pt x="25531" y="3898"/>
                    <a:pt x="25598" y="3889"/>
                  </a:cubicBezTo>
                  <a:cubicBezTo>
                    <a:pt x="25664" y="3880"/>
                    <a:pt x="25646" y="3798"/>
                    <a:pt x="25661" y="3783"/>
                  </a:cubicBezTo>
                  <a:cubicBezTo>
                    <a:pt x="25677" y="3768"/>
                    <a:pt x="26327" y="3771"/>
                    <a:pt x="26327" y="3771"/>
                  </a:cubicBezTo>
                  <a:cubicBezTo>
                    <a:pt x="26327" y="3771"/>
                    <a:pt x="26351" y="4277"/>
                    <a:pt x="26327" y="4395"/>
                  </a:cubicBezTo>
                  <a:cubicBezTo>
                    <a:pt x="26303" y="4513"/>
                    <a:pt x="26387" y="4552"/>
                    <a:pt x="26499" y="4631"/>
                  </a:cubicBezTo>
                  <a:cubicBezTo>
                    <a:pt x="26611" y="4710"/>
                    <a:pt x="26750" y="4661"/>
                    <a:pt x="26865" y="4774"/>
                  </a:cubicBezTo>
                  <a:cubicBezTo>
                    <a:pt x="26980" y="4886"/>
                    <a:pt x="27101" y="5043"/>
                    <a:pt x="27222" y="5149"/>
                  </a:cubicBezTo>
                  <a:cubicBezTo>
                    <a:pt x="27343" y="5255"/>
                    <a:pt x="27661" y="5279"/>
                    <a:pt x="27670" y="5443"/>
                  </a:cubicBezTo>
                  <a:cubicBezTo>
                    <a:pt x="27679" y="5606"/>
                    <a:pt x="27673" y="5945"/>
                    <a:pt x="27670" y="6242"/>
                  </a:cubicBezTo>
                  <a:cubicBezTo>
                    <a:pt x="27667" y="6539"/>
                    <a:pt x="27251" y="6693"/>
                    <a:pt x="27169" y="6730"/>
                  </a:cubicBezTo>
                  <a:cubicBezTo>
                    <a:pt x="27087" y="6766"/>
                    <a:pt x="27086" y="6811"/>
                    <a:pt x="27136" y="6889"/>
                  </a:cubicBezTo>
                  <a:cubicBezTo>
                    <a:pt x="27186" y="6966"/>
                    <a:pt x="27388" y="7096"/>
                    <a:pt x="27405" y="7152"/>
                  </a:cubicBezTo>
                  <a:cubicBezTo>
                    <a:pt x="27422" y="7208"/>
                    <a:pt x="27352" y="7384"/>
                    <a:pt x="27319" y="7456"/>
                  </a:cubicBezTo>
                  <a:cubicBezTo>
                    <a:pt x="27286" y="7529"/>
                    <a:pt x="27288" y="7626"/>
                    <a:pt x="27313" y="7729"/>
                  </a:cubicBezTo>
                  <a:cubicBezTo>
                    <a:pt x="27337" y="7832"/>
                    <a:pt x="27210" y="8080"/>
                    <a:pt x="27183" y="8183"/>
                  </a:cubicBezTo>
                  <a:cubicBezTo>
                    <a:pt x="27155" y="8286"/>
                    <a:pt x="27059" y="8356"/>
                    <a:pt x="27007" y="8543"/>
                  </a:cubicBezTo>
                  <a:cubicBezTo>
                    <a:pt x="26956" y="8731"/>
                    <a:pt x="26992" y="8777"/>
                    <a:pt x="27056" y="8777"/>
                  </a:cubicBezTo>
                  <a:cubicBezTo>
                    <a:pt x="27119" y="8777"/>
                    <a:pt x="27283" y="8631"/>
                    <a:pt x="27491" y="8543"/>
                  </a:cubicBezTo>
                  <a:cubicBezTo>
                    <a:pt x="27700" y="8455"/>
                    <a:pt x="27691" y="8531"/>
                    <a:pt x="27960" y="8746"/>
                  </a:cubicBezTo>
                  <a:cubicBezTo>
                    <a:pt x="28229" y="8961"/>
                    <a:pt x="28141" y="8995"/>
                    <a:pt x="28114" y="9116"/>
                  </a:cubicBezTo>
                  <a:cubicBezTo>
                    <a:pt x="28087" y="9237"/>
                    <a:pt x="27924" y="9273"/>
                    <a:pt x="27921" y="9431"/>
                  </a:cubicBezTo>
                  <a:cubicBezTo>
                    <a:pt x="27918" y="9588"/>
                    <a:pt x="28223" y="9612"/>
                    <a:pt x="28411" y="9776"/>
                  </a:cubicBezTo>
                  <a:cubicBezTo>
                    <a:pt x="28598" y="9939"/>
                    <a:pt x="28399" y="10054"/>
                    <a:pt x="28508" y="10388"/>
                  </a:cubicBezTo>
                  <a:cubicBezTo>
                    <a:pt x="28616" y="10721"/>
                    <a:pt x="28979" y="10705"/>
                    <a:pt x="29079" y="10802"/>
                  </a:cubicBezTo>
                  <a:cubicBezTo>
                    <a:pt x="29179" y="10899"/>
                    <a:pt x="28958" y="10996"/>
                    <a:pt x="28940" y="11120"/>
                  </a:cubicBezTo>
                  <a:cubicBezTo>
                    <a:pt x="28922" y="11244"/>
                    <a:pt x="29070" y="11390"/>
                    <a:pt x="29188" y="11526"/>
                  </a:cubicBezTo>
                  <a:cubicBezTo>
                    <a:pt x="29306" y="11662"/>
                    <a:pt x="29279" y="11750"/>
                    <a:pt x="29282" y="11965"/>
                  </a:cubicBezTo>
                  <a:cubicBezTo>
                    <a:pt x="29285" y="12180"/>
                    <a:pt x="29377" y="12422"/>
                    <a:pt x="29485" y="12607"/>
                  </a:cubicBezTo>
                  <a:cubicBezTo>
                    <a:pt x="29592" y="12792"/>
                    <a:pt x="29492" y="13054"/>
                    <a:pt x="29441" y="13104"/>
                  </a:cubicBezTo>
                  <a:cubicBezTo>
                    <a:pt x="29389" y="13154"/>
                    <a:pt x="29416" y="13320"/>
                    <a:pt x="29432" y="13453"/>
                  </a:cubicBezTo>
                  <a:cubicBezTo>
                    <a:pt x="29447" y="13587"/>
                    <a:pt x="29309" y="13724"/>
                    <a:pt x="29309" y="13724"/>
                  </a:cubicBezTo>
                  <a:cubicBezTo>
                    <a:pt x="29309" y="13724"/>
                    <a:pt x="29193" y="13679"/>
                    <a:pt x="29143" y="13635"/>
                  </a:cubicBezTo>
                  <a:cubicBezTo>
                    <a:pt x="29093" y="13591"/>
                    <a:pt x="28995" y="13714"/>
                    <a:pt x="28919" y="13794"/>
                  </a:cubicBezTo>
                  <a:cubicBezTo>
                    <a:pt x="28843" y="13874"/>
                    <a:pt x="28642" y="13970"/>
                    <a:pt x="28455" y="14006"/>
                  </a:cubicBezTo>
                  <a:cubicBezTo>
                    <a:pt x="28267" y="14042"/>
                    <a:pt x="28252" y="14294"/>
                    <a:pt x="28238" y="14354"/>
                  </a:cubicBezTo>
                  <a:cubicBezTo>
                    <a:pt x="28225" y="14415"/>
                    <a:pt x="27906" y="14660"/>
                    <a:pt x="27844" y="14716"/>
                  </a:cubicBezTo>
                  <a:cubicBezTo>
                    <a:pt x="27782" y="14772"/>
                    <a:pt x="27825" y="14869"/>
                    <a:pt x="27859" y="14934"/>
                  </a:cubicBezTo>
                  <a:cubicBezTo>
                    <a:pt x="27892" y="14999"/>
                    <a:pt x="27261" y="15402"/>
                    <a:pt x="27246" y="15466"/>
                  </a:cubicBezTo>
                  <a:cubicBezTo>
                    <a:pt x="27231" y="15529"/>
                    <a:pt x="27231" y="16092"/>
                    <a:pt x="27231" y="16174"/>
                  </a:cubicBezTo>
                  <a:cubicBezTo>
                    <a:pt x="27231" y="16256"/>
                    <a:pt x="27110" y="16447"/>
                    <a:pt x="27086" y="16450"/>
                  </a:cubicBezTo>
                  <a:cubicBezTo>
                    <a:pt x="27062" y="16453"/>
                    <a:pt x="26811" y="16498"/>
                    <a:pt x="26726" y="16468"/>
                  </a:cubicBezTo>
                  <a:cubicBezTo>
                    <a:pt x="26641" y="16437"/>
                    <a:pt x="26560" y="16447"/>
                    <a:pt x="26475" y="16433"/>
                  </a:cubicBezTo>
                  <a:cubicBezTo>
                    <a:pt x="26390" y="16419"/>
                    <a:pt x="26237" y="16431"/>
                    <a:pt x="26182" y="16375"/>
                  </a:cubicBezTo>
                  <a:cubicBezTo>
                    <a:pt x="26126" y="16319"/>
                    <a:pt x="26058" y="16250"/>
                    <a:pt x="25997" y="16313"/>
                  </a:cubicBezTo>
                  <a:cubicBezTo>
                    <a:pt x="25937" y="16377"/>
                    <a:pt x="25844" y="16528"/>
                    <a:pt x="25790" y="16487"/>
                  </a:cubicBezTo>
                  <a:cubicBezTo>
                    <a:pt x="25735" y="16447"/>
                    <a:pt x="25524" y="16315"/>
                    <a:pt x="25353" y="16162"/>
                  </a:cubicBezTo>
                  <a:cubicBezTo>
                    <a:pt x="25182" y="16009"/>
                    <a:pt x="25044" y="16166"/>
                    <a:pt x="24961" y="16221"/>
                  </a:cubicBezTo>
                  <a:cubicBezTo>
                    <a:pt x="24878" y="16275"/>
                    <a:pt x="24619" y="16213"/>
                    <a:pt x="24586" y="16257"/>
                  </a:cubicBezTo>
                  <a:cubicBezTo>
                    <a:pt x="24553" y="16301"/>
                    <a:pt x="24394" y="16538"/>
                    <a:pt x="24290" y="16615"/>
                  </a:cubicBezTo>
                  <a:cubicBezTo>
                    <a:pt x="24185" y="16692"/>
                    <a:pt x="24166" y="17005"/>
                    <a:pt x="24134" y="17057"/>
                  </a:cubicBezTo>
                  <a:cubicBezTo>
                    <a:pt x="24102" y="17108"/>
                    <a:pt x="23850" y="17352"/>
                    <a:pt x="23641" y="17352"/>
                  </a:cubicBezTo>
                  <a:cubicBezTo>
                    <a:pt x="23432" y="17352"/>
                    <a:pt x="23453" y="17225"/>
                    <a:pt x="23311" y="17219"/>
                  </a:cubicBezTo>
                  <a:cubicBezTo>
                    <a:pt x="23169" y="17213"/>
                    <a:pt x="23096" y="17455"/>
                    <a:pt x="23096" y="17455"/>
                  </a:cubicBezTo>
                  <a:lnTo>
                    <a:pt x="22942" y="17455"/>
                  </a:lnTo>
                  <a:cubicBezTo>
                    <a:pt x="22863" y="17455"/>
                    <a:pt x="22616" y="17404"/>
                    <a:pt x="22540" y="17319"/>
                  </a:cubicBezTo>
                  <a:cubicBezTo>
                    <a:pt x="22464" y="17234"/>
                    <a:pt x="22337" y="17249"/>
                    <a:pt x="22174" y="17234"/>
                  </a:cubicBezTo>
                  <a:cubicBezTo>
                    <a:pt x="22011" y="17219"/>
                    <a:pt x="21856" y="17049"/>
                    <a:pt x="21772" y="16934"/>
                  </a:cubicBezTo>
                  <a:cubicBezTo>
                    <a:pt x="21687" y="16819"/>
                    <a:pt x="21521" y="16622"/>
                    <a:pt x="21448" y="16344"/>
                  </a:cubicBezTo>
                  <a:cubicBezTo>
                    <a:pt x="21375" y="16065"/>
                    <a:pt x="21288" y="16086"/>
                    <a:pt x="21073" y="15965"/>
                  </a:cubicBezTo>
                  <a:cubicBezTo>
                    <a:pt x="20858" y="15844"/>
                    <a:pt x="20855" y="15759"/>
                    <a:pt x="20770" y="15623"/>
                  </a:cubicBezTo>
                  <a:cubicBezTo>
                    <a:pt x="20686" y="15487"/>
                    <a:pt x="20456" y="15435"/>
                    <a:pt x="20341" y="15367"/>
                  </a:cubicBezTo>
                  <a:cubicBezTo>
                    <a:pt x="20226" y="15299"/>
                    <a:pt x="19828" y="14924"/>
                    <a:pt x="19741" y="14821"/>
                  </a:cubicBezTo>
                  <a:cubicBezTo>
                    <a:pt x="19653" y="14718"/>
                    <a:pt x="19529" y="14607"/>
                    <a:pt x="19408" y="14524"/>
                  </a:cubicBezTo>
                  <a:cubicBezTo>
                    <a:pt x="19287" y="14440"/>
                    <a:pt x="19303" y="14428"/>
                    <a:pt x="19294" y="14328"/>
                  </a:cubicBezTo>
                  <a:cubicBezTo>
                    <a:pt x="19285" y="14229"/>
                    <a:pt x="19267" y="14109"/>
                    <a:pt x="19216" y="14083"/>
                  </a:cubicBezTo>
                  <a:cubicBezTo>
                    <a:pt x="19164" y="14057"/>
                    <a:pt x="19051" y="14071"/>
                    <a:pt x="18904" y="14101"/>
                  </a:cubicBezTo>
                  <a:cubicBezTo>
                    <a:pt x="18758" y="14132"/>
                    <a:pt x="18736" y="14026"/>
                    <a:pt x="18659" y="13966"/>
                  </a:cubicBezTo>
                  <a:cubicBezTo>
                    <a:pt x="18582" y="13908"/>
                    <a:pt x="18549" y="13949"/>
                    <a:pt x="18457" y="14021"/>
                  </a:cubicBezTo>
                  <a:cubicBezTo>
                    <a:pt x="18364" y="14094"/>
                    <a:pt x="18277" y="14001"/>
                    <a:pt x="18190" y="13977"/>
                  </a:cubicBezTo>
                  <a:cubicBezTo>
                    <a:pt x="18104" y="13953"/>
                    <a:pt x="17967" y="13977"/>
                    <a:pt x="17823" y="13983"/>
                  </a:cubicBezTo>
                  <a:cubicBezTo>
                    <a:pt x="17679" y="13989"/>
                    <a:pt x="17551" y="13906"/>
                    <a:pt x="17478" y="13867"/>
                  </a:cubicBezTo>
                  <a:cubicBezTo>
                    <a:pt x="17406" y="13827"/>
                    <a:pt x="17351" y="13844"/>
                    <a:pt x="17183" y="13853"/>
                  </a:cubicBezTo>
                  <a:cubicBezTo>
                    <a:pt x="17015" y="13862"/>
                    <a:pt x="16894" y="13797"/>
                    <a:pt x="16810" y="13717"/>
                  </a:cubicBezTo>
                  <a:cubicBezTo>
                    <a:pt x="16725" y="13637"/>
                    <a:pt x="16630" y="13458"/>
                    <a:pt x="16616" y="13319"/>
                  </a:cubicBezTo>
                  <a:cubicBezTo>
                    <a:pt x="16603" y="13179"/>
                    <a:pt x="16451" y="13117"/>
                    <a:pt x="16397" y="13038"/>
                  </a:cubicBezTo>
                  <a:cubicBezTo>
                    <a:pt x="16342" y="12960"/>
                    <a:pt x="16179" y="12239"/>
                    <a:pt x="16153" y="12138"/>
                  </a:cubicBezTo>
                  <a:cubicBezTo>
                    <a:pt x="16127" y="12036"/>
                    <a:pt x="16094" y="11906"/>
                    <a:pt x="15979" y="11915"/>
                  </a:cubicBezTo>
                  <a:cubicBezTo>
                    <a:pt x="15864" y="11924"/>
                    <a:pt x="15867" y="12086"/>
                    <a:pt x="15842" y="12150"/>
                  </a:cubicBezTo>
                  <a:cubicBezTo>
                    <a:pt x="15816" y="12213"/>
                    <a:pt x="15716" y="12153"/>
                    <a:pt x="15666" y="12198"/>
                  </a:cubicBezTo>
                  <a:cubicBezTo>
                    <a:pt x="15616" y="12244"/>
                    <a:pt x="15550" y="12259"/>
                    <a:pt x="15455" y="12265"/>
                  </a:cubicBezTo>
                  <a:cubicBezTo>
                    <a:pt x="15359" y="12271"/>
                    <a:pt x="15352" y="12263"/>
                    <a:pt x="15282" y="12330"/>
                  </a:cubicBezTo>
                  <a:cubicBezTo>
                    <a:pt x="15213" y="12397"/>
                    <a:pt x="15119" y="12484"/>
                    <a:pt x="15083" y="12503"/>
                  </a:cubicBezTo>
                  <a:cubicBezTo>
                    <a:pt x="15046" y="12521"/>
                    <a:pt x="14980" y="12624"/>
                    <a:pt x="14945" y="12681"/>
                  </a:cubicBezTo>
                  <a:cubicBezTo>
                    <a:pt x="14910" y="12739"/>
                    <a:pt x="14757" y="12907"/>
                    <a:pt x="14709" y="12973"/>
                  </a:cubicBezTo>
                  <a:cubicBezTo>
                    <a:pt x="14660" y="13040"/>
                    <a:pt x="14615" y="13117"/>
                    <a:pt x="14547" y="13117"/>
                  </a:cubicBezTo>
                  <a:cubicBezTo>
                    <a:pt x="14479" y="13117"/>
                    <a:pt x="14378" y="13259"/>
                    <a:pt x="14224" y="13246"/>
                  </a:cubicBezTo>
                  <a:cubicBezTo>
                    <a:pt x="14069" y="13232"/>
                    <a:pt x="13994" y="13172"/>
                    <a:pt x="13853" y="13028"/>
                  </a:cubicBezTo>
                  <a:cubicBezTo>
                    <a:pt x="13712" y="12884"/>
                    <a:pt x="13658" y="12949"/>
                    <a:pt x="13584" y="12998"/>
                  </a:cubicBezTo>
                  <a:cubicBezTo>
                    <a:pt x="13510" y="13046"/>
                    <a:pt x="13200" y="13228"/>
                    <a:pt x="13148" y="13270"/>
                  </a:cubicBezTo>
                  <a:cubicBezTo>
                    <a:pt x="13097" y="13313"/>
                    <a:pt x="12982" y="13298"/>
                    <a:pt x="12897" y="13255"/>
                  </a:cubicBezTo>
                  <a:cubicBezTo>
                    <a:pt x="12813" y="13213"/>
                    <a:pt x="12661" y="13116"/>
                    <a:pt x="12583" y="13043"/>
                  </a:cubicBezTo>
                  <a:cubicBezTo>
                    <a:pt x="12504" y="12970"/>
                    <a:pt x="12301" y="12828"/>
                    <a:pt x="12008" y="12737"/>
                  </a:cubicBezTo>
                  <a:cubicBezTo>
                    <a:pt x="11715" y="12647"/>
                    <a:pt x="11572" y="12725"/>
                    <a:pt x="11470" y="12740"/>
                  </a:cubicBezTo>
                  <a:cubicBezTo>
                    <a:pt x="11367" y="12755"/>
                    <a:pt x="11330" y="12680"/>
                    <a:pt x="11321" y="12595"/>
                  </a:cubicBezTo>
                  <a:cubicBezTo>
                    <a:pt x="11312" y="12510"/>
                    <a:pt x="11086" y="12531"/>
                    <a:pt x="10877" y="12531"/>
                  </a:cubicBezTo>
                  <a:cubicBezTo>
                    <a:pt x="10668" y="12531"/>
                    <a:pt x="10719" y="12592"/>
                    <a:pt x="10608" y="12680"/>
                  </a:cubicBezTo>
                  <a:cubicBezTo>
                    <a:pt x="10496" y="12768"/>
                    <a:pt x="10453" y="12719"/>
                    <a:pt x="10287" y="12686"/>
                  </a:cubicBezTo>
                  <a:cubicBezTo>
                    <a:pt x="10121" y="12652"/>
                    <a:pt x="9776" y="12471"/>
                    <a:pt x="9682" y="12404"/>
                  </a:cubicBezTo>
                  <a:cubicBezTo>
                    <a:pt x="9588" y="12338"/>
                    <a:pt x="9258" y="12471"/>
                    <a:pt x="9168" y="12477"/>
                  </a:cubicBezTo>
                  <a:cubicBezTo>
                    <a:pt x="9077" y="12483"/>
                    <a:pt x="8998" y="12534"/>
                    <a:pt x="8998" y="12592"/>
                  </a:cubicBezTo>
                  <a:cubicBezTo>
                    <a:pt x="8998" y="12650"/>
                    <a:pt x="8974" y="12686"/>
                    <a:pt x="8902" y="12801"/>
                  </a:cubicBezTo>
                  <a:cubicBezTo>
                    <a:pt x="8829" y="12916"/>
                    <a:pt x="8632" y="12949"/>
                    <a:pt x="8566" y="12865"/>
                  </a:cubicBezTo>
                  <a:cubicBezTo>
                    <a:pt x="8499" y="12780"/>
                    <a:pt x="8381" y="12556"/>
                    <a:pt x="8245" y="12220"/>
                  </a:cubicBezTo>
                  <a:cubicBezTo>
                    <a:pt x="8109" y="11883"/>
                    <a:pt x="7913" y="12086"/>
                    <a:pt x="7834" y="12171"/>
                  </a:cubicBezTo>
                  <a:cubicBezTo>
                    <a:pt x="7755" y="12256"/>
                    <a:pt x="7671" y="12359"/>
                    <a:pt x="7556" y="12362"/>
                  </a:cubicBezTo>
                  <a:cubicBezTo>
                    <a:pt x="7441" y="12365"/>
                    <a:pt x="7290" y="12374"/>
                    <a:pt x="7184" y="12437"/>
                  </a:cubicBezTo>
                  <a:cubicBezTo>
                    <a:pt x="7078" y="12501"/>
                    <a:pt x="6939" y="12471"/>
                    <a:pt x="6893" y="12398"/>
                  </a:cubicBezTo>
                  <a:cubicBezTo>
                    <a:pt x="6848" y="12325"/>
                    <a:pt x="6760" y="12226"/>
                    <a:pt x="6624" y="12210"/>
                  </a:cubicBezTo>
                  <a:cubicBezTo>
                    <a:pt x="6488" y="12195"/>
                    <a:pt x="6340" y="12132"/>
                    <a:pt x="6204" y="12132"/>
                  </a:cubicBezTo>
                  <a:cubicBezTo>
                    <a:pt x="6067" y="12132"/>
                    <a:pt x="5853" y="12126"/>
                    <a:pt x="5723" y="12120"/>
                  </a:cubicBezTo>
                  <a:cubicBezTo>
                    <a:pt x="5593" y="12114"/>
                    <a:pt x="5466" y="12120"/>
                    <a:pt x="5317" y="12120"/>
                  </a:cubicBezTo>
                  <a:cubicBezTo>
                    <a:pt x="5169" y="12120"/>
                    <a:pt x="5148" y="12111"/>
                    <a:pt x="5091" y="12050"/>
                  </a:cubicBezTo>
                  <a:cubicBezTo>
                    <a:pt x="5033" y="11990"/>
                    <a:pt x="4921" y="11959"/>
                    <a:pt x="4858" y="11962"/>
                  </a:cubicBezTo>
                  <a:cubicBezTo>
                    <a:pt x="4794" y="11965"/>
                    <a:pt x="4625" y="11959"/>
                    <a:pt x="4546" y="11959"/>
                  </a:cubicBezTo>
                  <a:cubicBezTo>
                    <a:pt x="4468" y="11959"/>
                    <a:pt x="4365" y="12068"/>
                    <a:pt x="4310" y="12120"/>
                  </a:cubicBezTo>
                  <a:cubicBezTo>
                    <a:pt x="4256" y="12171"/>
                    <a:pt x="4198" y="12135"/>
                    <a:pt x="4147" y="12189"/>
                  </a:cubicBezTo>
                  <a:cubicBezTo>
                    <a:pt x="4095" y="12244"/>
                    <a:pt x="3974" y="12310"/>
                    <a:pt x="3862" y="12313"/>
                  </a:cubicBezTo>
                  <a:cubicBezTo>
                    <a:pt x="3751" y="12316"/>
                    <a:pt x="3587" y="12353"/>
                    <a:pt x="3542" y="12431"/>
                  </a:cubicBezTo>
                  <a:cubicBezTo>
                    <a:pt x="3496" y="12510"/>
                    <a:pt x="3388" y="12513"/>
                    <a:pt x="3306" y="12507"/>
                  </a:cubicBezTo>
                  <a:cubicBezTo>
                    <a:pt x="3224" y="12501"/>
                    <a:pt x="3161" y="12610"/>
                    <a:pt x="3043" y="12662"/>
                  </a:cubicBezTo>
                  <a:cubicBezTo>
                    <a:pt x="2925" y="12713"/>
                    <a:pt x="2810" y="12643"/>
                    <a:pt x="2728" y="12613"/>
                  </a:cubicBezTo>
                  <a:cubicBezTo>
                    <a:pt x="2647" y="12583"/>
                    <a:pt x="2550" y="12637"/>
                    <a:pt x="2517" y="12719"/>
                  </a:cubicBezTo>
                  <a:cubicBezTo>
                    <a:pt x="2483" y="12801"/>
                    <a:pt x="2480" y="12831"/>
                    <a:pt x="2402" y="12840"/>
                  </a:cubicBezTo>
                  <a:cubicBezTo>
                    <a:pt x="2323" y="12849"/>
                    <a:pt x="2229" y="12871"/>
                    <a:pt x="2166" y="12925"/>
                  </a:cubicBezTo>
                  <a:cubicBezTo>
                    <a:pt x="2102" y="12980"/>
                    <a:pt x="2005" y="13122"/>
                    <a:pt x="1894" y="13140"/>
                  </a:cubicBezTo>
                  <a:cubicBezTo>
                    <a:pt x="1781" y="13158"/>
                    <a:pt x="1654" y="13125"/>
                    <a:pt x="1609" y="13167"/>
                  </a:cubicBezTo>
                  <a:cubicBezTo>
                    <a:pt x="1564" y="13210"/>
                    <a:pt x="1331" y="13476"/>
                    <a:pt x="1252" y="13552"/>
                  </a:cubicBezTo>
                  <a:cubicBezTo>
                    <a:pt x="1174" y="13628"/>
                    <a:pt x="1050" y="13731"/>
                    <a:pt x="1056" y="13876"/>
                  </a:cubicBezTo>
                  <a:cubicBezTo>
                    <a:pt x="1062" y="14021"/>
                    <a:pt x="1040" y="14179"/>
                    <a:pt x="974" y="14233"/>
                  </a:cubicBezTo>
                  <a:cubicBezTo>
                    <a:pt x="907" y="14288"/>
                    <a:pt x="789" y="14221"/>
                    <a:pt x="596" y="14209"/>
                  </a:cubicBezTo>
                  <a:cubicBezTo>
                    <a:pt x="508" y="14204"/>
                    <a:pt x="420" y="14218"/>
                    <a:pt x="345" y="14235"/>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7">
              <a:extLst>
                <a:ext uri="{FF2B5EF4-FFF2-40B4-BE49-F238E27FC236}">
                  <a16:creationId xmlns:a16="http://schemas.microsoft.com/office/drawing/2014/main" id="{F14A7A27-7D84-4A20-B9A5-AE2F65B197C3}"/>
                </a:ext>
              </a:extLst>
            </p:cNvPr>
            <p:cNvSpPr>
              <a:spLocks noEditPoints="1"/>
            </p:cNvSpPr>
            <p:nvPr/>
          </p:nvSpPr>
          <p:spPr bwMode="auto">
            <a:xfrm>
              <a:off x="8156576" y="3452813"/>
              <a:ext cx="220663" cy="298450"/>
            </a:xfrm>
            <a:custGeom>
              <a:avLst/>
              <a:gdLst>
                <a:gd name="T0" fmla="*/ 971 w 1083"/>
                <a:gd name="T1" fmla="*/ 871 h 1463"/>
                <a:gd name="T2" fmla="*/ 1083 w 1083"/>
                <a:gd name="T3" fmla="*/ 541 h 1463"/>
                <a:gd name="T4" fmla="*/ 541 w 1083"/>
                <a:gd name="T5" fmla="*/ 0 h 1463"/>
                <a:gd name="T6" fmla="*/ 0 w 1083"/>
                <a:gd name="T7" fmla="*/ 541 h 1463"/>
                <a:gd name="T8" fmla="*/ 112 w 1083"/>
                <a:gd name="T9" fmla="*/ 871 h 1463"/>
                <a:gd name="T10" fmla="*/ 112 w 1083"/>
                <a:gd name="T11" fmla="*/ 871 h 1463"/>
                <a:gd name="T12" fmla="*/ 541 w 1083"/>
                <a:gd name="T13" fmla="*/ 1463 h 1463"/>
                <a:gd name="T14" fmla="*/ 971 w 1083"/>
                <a:gd name="T15" fmla="*/ 871 h 1463"/>
                <a:gd name="T16" fmla="*/ 541 w 1083"/>
                <a:gd name="T17" fmla="*/ 697 h 1463"/>
                <a:gd name="T18" fmla="*/ 697 w 1083"/>
                <a:gd name="T19" fmla="*/ 541 h 1463"/>
                <a:gd name="T20" fmla="*/ 541 w 1083"/>
                <a:gd name="T21" fmla="*/ 386 h 1463"/>
                <a:gd name="T22" fmla="*/ 386 w 1083"/>
                <a:gd name="T23" fmla="*/ 541 h 1463"/>
                <a:gd name="T24" fmla="*/ 541 w 1083"/>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3" h="1463">
                  <a:moveTo>
                    <a:pt x="971" y="871"/>
                  </a:moveTo>
                  <a:cubicBezTo>
                    <a:pt x="1041" y="780"/>
                    <a:pt x="1083" y="665"/>
                    <a:pt x="1083" y="541"/>
                  </a:cubicBezTo>
                  <a:cubicBezTo>
                    <a:pt x="1083" y="242"/>
                    <a:pt x="840" y="0"/>
                    <a:pt x="541" y="0"/>
                  </a:cubicBezTo>
                  <a:cubicBezTo>
                    <a:pt x="242" y="0"/>
                    <a:pt x="0" y="242"/>
                    <a:pt x="0" y="541"/>
                  </a:cubicBezTo>
                  <a:cubicBezTo>
                    <a:pt x="0" y="665"/>
                    <a:pt x="42" y="780"/>
                    <a:pt x="112" y="871"/>
                  </a:cubicBezTo>
                  <a:lnTo>
                    <a:pt x="112" y="871"/>
                  </a:lnTo>
                  <a:lnTo>
                    <a:pt x="541" y="1463"/>
                  </a:lnTo>
                  <a:lnTo>
                    <a:pt x="971" y="871"/>
                  </a:lnTo>
                  <a:close/>
                  <a:moveTo>
                    <a:pt x="541" y="697"/>
                  </a:moveTo>
                  <a:cubicBezTo>
                    <a:pt x="627" y="697"/>
                    <a:pt x="697" y="627"/>
                    <a:pt x="697" y="541"/>
                  </a:cubicBezTo>
                  <a:cubicBezTo>
                    <a:pt x="697" y="455"/>
                    <a:pt x="627" y="386"/>
                    <a:pt x="541" y="386"/>
                  </a:cubicBezTo>
                  <a:cubicBezTo>
                    <a:pt x="455" y="386"/>
                    <a:pt x="386" y="455"/>
                    <a:pt x="386" y="541"/>
                  </a:cubicBezTo>
                  <a:cubicBezTo>
                    <a:pt x="386" y="627"/>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
              <a:extLst>
                <a:ext uri="{FF2B5EF4-FFF2-40B4-BE49-F238E27FC236}">
                  <a16:creationId xmlns:a16="http://schemas.microsoft.com/office/drawing/2014/main" id="{00197B75-0E9B-49D3-AA12-B5DCF2529243}"/>
                </a:ext>
              </a:extLst>
            </p:cNvPr>
            <p:cNvSpPr>
              <a:spLocks noEditPoints="1"/>
            </p:cNvSpPr>
            <p:nvPr/>
          </p:nvSpPr>
          <p:spPr bwMode="auto">
            <a:xfrm>
              <a:off x="8564284" y="3492272"/>
              <a:ext cx="220663" cy="296863"/>
            </a:xfrm>
            <a:custGeom>
              <a:avLst/>
              <a:gdLst>
                <a:gd name="T0" fmla="*/ 971 w 1082"/>
                <a:gd name="T1" fmla="*/ 871 h 1463"/>
                <a:gd name="T2" fmla="*/ 1082 w 1082"/>
                <a:gd name="T3" fmla="*/ 542 h 1463"/>
                <a:gd name="T4" fmla="*/ 541 w 1082"/>
                <a:gd name="T5" fmla="*/ 0 h 1463"/>
                <a:gd name="T6" fmla="*/ 0 w 1082"/>
                <a:gd name="T7" fmla="*/ 542 h 1463"/>
                <a:gd name="T8" fmla="*/ 111 w 1082"/>
                <a:gd name="T9" fmla="*/ 871 h 1463"/>
                <a:gd name="T10" fmla="*/ 111 w 1082"/>
                <a:gd name="T11" fmla="*/ 871 h 1463"/>
                <a:gd name="T12" fmla="*/ 541 w 1082"/>
                <a:gd name="T13" fmla="*/ 1463 h 1463"/>
                <a:gd name="T14" fmla="*/ 971 w 1082"/>
                <a:gd name="T15" fmla="*/ 871 h 1463"/>
                <a:gd name="T16" fmla="*/ 541 w 1082"/>
                <a:gd name="T17" fmla="*/ 697 h 1463"/>
                <a:gd name="T18" fmla="*/ 697 w 1082"/>
                <a:gd name="T19" fmla="*/ 542 h 1463"/>
                <a:gd name="T20" fmla="*/ 541 w 1082"/>
                <a:gd name="T21" fmla="*/ 386 h 1463"/>
                <a:gd name="T22" fmla="*/ 385 w 1082"/>
                <a:gd name="T23" fmla="*/ 542 h 1463"/>
                <a:gd name="T24" fmla="*/ 541 w 1082"/>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2" h="1463">
                  <a:moveTo>
                    <a:pt x="971" y="871"/>
                  </a:moveTo>
                  <a:cubicBezTo>
                    <a:pt x="1041" y="780"/>
                    <a:pt x="1082" y="666"/>
                    <a:pt x="1082" y="542"/>
                  </a:cubicBezTo>
                  <a:cubicBezTo>
                    <a:pt x="1082" y="243"/>
                    <a:pt x="840" y="0"/>
                    <a:pt x="541" y="0"/>
                  </a:cubicBezTo>
                  <a:cubicBezTo>
                    <a:pt x="242" y="0"/>
                    <a:pt x="0" y="243"/>
                    <a:pt x="0" y="542"/>
                  </a:cubicBezTo>
                  <a:cubicBezTo>
                    <a:pt x="0" y="666"/>
                    <a:pt x="41" y="780"/>
                    <a:pt x="111" y="871"/>
                  </a:cubicBezTo>
                  <a:lnTo>
                    <a:pt x="111" y="871"/>
                  </a:lnTo>
                  <a:lnTo>
                    <a:pt x="541" y="1463"/>
                  </a:lnTo>
                  <a:lnTo>
                    <a:pt x="971" y="871"/>
                  </a:lnTo>
                  <a:close/>
                  <a:moveTo>
                    <a:pt x="541" y="697"/>
                  </a:moveTo>
                  <a:cubicBezTo>
                    <a:pt x="627" y="697"/>
                    <a:pt x="697" y="628"/>
                    <a:pt x="697" y="542"/>
                  </a:cubicBezTo>
                  <a:cubicBezTo>
                    <a:pt x="697" y="456"/>
                    <a:pt x="627" y="386"/>
                    <a:pt x="541" y="386"/>
                  </a:cubicBezTo>
                  <a:cubicBezTo>
                    <a:pt x="455" y="386"/>
                    <a:pt x="385" y="456"/>
                    <a:pt x="385" y="542"/>
                  </a:cubicBezTo>
                  <a:cubicBezTo>
                    <a:pt x="385" y="628"/>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
              <a:extLst>
                <a:ext uri="{FF2B5EF4-FFF2-40B4-BE49-F238E27FC236}">
                  <a16:creationId xmlns:a16="http://schemas.microsoft.com/office/drawing/2014/main" id="{9821175F-8917-41E4-ADB5-4E0E4FEC30F6}"/>
                </a:ext>
              </a:extLst>
            </p:cNvPr>
            <p:cNvSpPr>
              <a:spLocks noEditPoints="1"/>
            </p:cNvSpPr>
            <p:nvPr/>
          </p:nvSpPr>
          <p:spPr bwMode="auto">
            <a:xfrm>
              <a:off x="8185151" y="3617913"/>
              <a:ext cx="220663" cy="298450"/>
            </a:xfrm>
            <a:custGeom>
              <a:avLst/>
              <a:gdLst>
                <a:gd name="T0" fmla="*/ 971 w 1083"/>
                <a:gd name="T1" fmla="*/ 871 h 1463"/>
                <a:gd name="T2" fmla="*/ 1083 w 1083"/>
                <a:gd name="T3" fmla="*/ 542 h 1463"/>
                <a:gd name="T4" fmla="*/ 542 w 1083"/>
                <a:gd name="T5" fmla="*/ 0 h 1463"/>
                <a:gd name="T6" fmla="*/ 0 w 1083"/>
                <a:gd name="T7" fmla="*/ 542 h 1463"/>
                <a:gd name="T8" fmla="*/ 112 w 1083"/>
                <a:gd name="T9" fmla="*/ 871 h 1463"/>
                <a:gd name="T10" fmla="*/ 112 w 1083"/>
                <a:gd name="T11" fmla="*/ 871 h 1463"/>
                <a:gd name="T12" fmla="*/ 542 w 1083"/>
                <a:gd name="T13" fmla="*/ 1463 h 1463"/>
                <a:gd name="T14" fmla="*/ 971 w 1083"/>
                <a:gd name="T15" fmla="*/ 871 h 1463"/>
                <a:gd name="T16" fmla="*/ 542 w 1083"/>
                <a:gd name="T17" fmla="*/ 698 h 1463"/>
                <a:gd name="T18" fmla="*/ 697 w 1083"/>
                <a:gd name="T19" fmla="*/ 542 h 1463"/>
                <a:gd name="T20" fmla="*/ 542 w 1083"/>
                <a:gd name="T21" fmla="*/ 386 h 1463"/>
                <a:gd name="T22" fmla="*/ 386 w 1083"/>
                <a:gd name="T23" fmla="*/ 542 h 1463"/>
                <a:gd name="T24" fmla="*/ 542 w 1083"/>
                <a:gd name="T25" fmla="*/ 698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3" h="1463">
                  <a:moveTo>
                    <a:pt x="971" y="871"/>
                  </a:moveTo>
                  <a:cubicBezTo>
                    <a:pt x="1041" y="780"/>
                    <a:pt x="1083" y="666"/>
                    <a:pt x="1083" y="542"/>
                  </a:cubicBezTo>
                  <a:cubicBezTo>
                    <a:pt x="1083" y="243"/>
                    <a:pt x="841" y="0"/>
                    <a:pt x="542" y="0"/>
                  </a:cubicBezTo>
                  <a:cubicBezTo>
                    <a:pt x="243" y="0"/>
                    <a:pt x="0" y="243"/>
                    <a:pt x="0" y="542"/>
                  </a:cubicBezTo>
                  <a:cubicBezTo>
                    <a:pt x="0" y="666"/>
                    <a:pt x="42" y="780"/>
                    <a:pt x="112" y="871"/>
                  </a:cubicBezTo>
                  <a:lnTo>
                    <a:pt x="112" y="871"/>
                  </a:lnTo>
                  <a:lnTo>
                    <a:pt x="542" y="1463"/>
                  </a:lnTo>
                  <a:lnTo>
                    <a:pt x="971" y="871"/>
                  </a:lnTo>
                  <a:close/>
                  <a:moveTo>
                    <a:pt x="542" y="698"/>
                  </a:moveTo>
                  <a:cubicBezTo>
                    <a:pt x="628" y="698"/>
                    <a:pt x="697" y="628"/>
                    <a:pt x="697" y="542"/>
                  </a:cubicBezTo>
                  <a:cubicBezTo>
                    <a:pt x="697" y="456"/>
                    <a:pt x="628" y="386"/>
                    <a:pt x="542" y="386"/>
                  </a:cubicBezTo>
                  <a:cubicBezTo>
                    <a:pt x="456" y="386"/>
                    <a:pt x="386" y="456"/>
                    <a:pt x="386" y="542"/>
                  </a:cubicBezTo>
                  <a:cubicBezTo>
                    <a:pt x="386" y="628"/>
                    <a:pt x="456" y="698"/>
                    <a:pt x="542" y="698"/>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grpSp>
      <p:pic>
        <p:nvPicPr>
          <p:cNvPr id="5" name="Picture 4" descr="Logo, company name&#10;&#10;Description automatically generated">
            <a:extLst>
              <a:ext uri="{FF2B5EF4-FFF2-40B4-BE49-F238E27FC236}">
                <a16:creationId xmlns:a16="http://schemas.microsoft.com/office/drawing/2014/main" id="{84AF9581-A479-34D4-0320-50F6418ECA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42956" y="1"/>
            <a:ext cx="1248251" cy="1248251"/>
          </a:xfrm>
          <a:prstGeom prst="rect">
            <a:avLst/>
          </a:prstGeom>
        </p:spPr>
      </p:pic>
      <p:sp>
        <p:nvSpPr>
          <p:cNvPr id="7" name="Freeform 8">
            <a:extLst>
              <a:ext uri="{FF2B5EF4-FFF2-40B4-BE49-F238E27FC236}">
                <a16:creationId xmlns:a16="http://schemas.microsoft.com/office/drawing/2014/main" id="{FA2C6975-81C3-72C1-7D86-287FB4E3F0F1}"/>
              </a:ext>
            </a:extLst>
          </p:cNvPr>
          <p:cNvSpPr>
            <a:spLocks noEditPoints="1"/>
          </p:cNvSpPr>
          <p:nvPr/>
        </p:nvSpPr>
        <p:spPr bwMode="auto">
          <a:xfrm>
            <a:off x="8378034" y="3227387"/>
            <a:ext cx="220663" cy="296863"/>
          </a:xfrm>
          <a:custGeom>
            <a:avLst/>
            <a:gdLst>
              <a:gd name="T0" fmla="*/ 971 w 1082"/>
              <a:gd name="T1" fmla="*/ 871 h 1463"/>
              <a:gd name="T2" fmla="*/ 1082 w 1082"/>
              <a:gd name="T3" fmla="*/ 542 h 1463"/>
              <a:gd name="T4" fmla="*/ 541 w 1082"/>
              <a:gd name="T5" fmla="*/ 0 h 1463"/>
              <a:gd name="T6" fmla="*/ 0 w 1082"/>
              <a:gd name="T7" fmla="*/ 542 h 1463"/>
              <a:gd name="T8" fmla="*/ 111 w 1082"/>
              <a:gd name="T9" fmla="*/ 871 h 1463"/>
              <a:gd name="T10" fmla="*/ 111 w 1082"/>
              <a:gd name="T11" fmla="*/ 871 h 1463"/>
              <a:gd name="T12" fmla="*/ 541 w 1082"/>
              <a:gd name="T13" fmla="*/ 1463 h 1463"/>
              <a:gd name="T14" fmla="*/ 971 w 1082"/>
              <a:gd name="T15" fmla="*/ 871 h 1463"/>
              <a:gd name="T16" fmla="*/ 541 w 1082"/>
              <a:gd name="T17" fmla="*/ 697 h 1463"/>
              <a:gd name="T18" fmla="*/ 697 w 1082"/>
              <a:gd name="T19" fmla="*/ 542 h 1463"/>
              <a:gd name="T20" fmla="*/ 541 w 1082"/>
              <a:gd name="T21" fmla="*/ 386 h 1463"/>
              <a:gd name="T22" fmla="*/ 385 w 1082"/>
              <a:gd name="T23" fmla="*/ 542 h 1463"/>
              <a:gd name="T24" fmla="*/ 541 w 1082"/>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2" h="1463">
                <a:moveTo>
                  <a:pt x="971" y="871"/>
                </a:moveTo>
                <a:cubicBezTo>
                  <a:pt x="1041" y="780"/>
                  <a:pt x="1082" y="666"/>
                  <a:pt x="1082" y="542"/>
                </a:cubicBezTo>
                <a:cubicBezTo>
                  <a:pt x="1082" y="243"/>
                  <a:pt x="840" y="0"/>
                  <a:pt x="541" y="0"/>
                </a:cubicBezTo>
                <a:cubicBezTo>
                  <a:pt x="242" y="0"/>
                  <a:pt x="0" y="243"/>
                  <a:pt x="0" y="542"/>
                </a:cubicBezTo>
                <a:cubicBezTo>
                  <a:pt x="0" y="666"/>
                  <a:pt x="41" y="780"/>
                  <a:pt x="111" y="871"/>
                </a:cubicBezTo>
                <a:lnTo>
                  <a:pt x="111" y="871"/>
                </a:lnTo>
                <a:lnTo>
                  <a:pt x="541" y="1463"/>
                </a:lnTo>
                <a:lnTo>
                  <a:pt x="971" y="871"/>
                </a:lnTo>
                <a:close/>
                <a:moveTo>
                  <a:pt x="541" y="697"/>
                </a:moveTo>
                <a:cubicBezTo>
                  <a:pt x="627" y="697"/>
                  <a:pt x="697" y="628"/>
                  <a:pt x="697" y="542"/>
                </a:cubicBezTo>
                <a:cubicBezTo>
                  <a:pt x="697" y="456"/>
                  <a:pt x="627" y="386"/>
                  <a:pt x="541" y="386"/>
                </a:cubicBezTo>
                <a:cubicBezTo>
                  <a:pt x="455" y="386"/>
                  <a:pt x="385" y="456"/>
                  <a:pt x="385" y="542"/>
                </a:cubicBezTo>
                <a:cubicBezTo>
                  <a:pt x="385" y="628"/>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83054D1C-DEAB-4D94-F18A-A4D5753D76B7}"/>
              </a:ext>
            </a:extLst>
          </p:cNvPr>
          <p:cNvSpPr>
            <a:spLocks noEditPoints="1"/>
          </p:cNvSpPr>
          <p:nvPr/>
        </p:nvSpPr>
        <p:spPr bwMode="auto">
          <a:xfrm>
            <a:off x="7952583" y="3828257"/>
            <a:ext cx="220663" cy="296863"/>
          </a:xfrm>
          <a:custGeom>
            <a:avLst/>
            <a:gdLst>
              <a:gd name="T0" fmla="*/ 971 w 1082"/>
              <a:gd name="T1" fmla="*/ 871 h 1463"/>
              <a:gd name="T2" fmla="*/ 1082 w 1082"/>
              <a:gd name="T3" fmla="*/ 542 h 1463"/>
              <a:gd name="T4" fmla="*/ 541 w 1082"/>
              <a:gd name="T5" fmla="*/ 0 h 1463"/>
              <a:gd name="T6" fmla="*/ 0 w 1082"/>
              <a:gd name="T7" fmla="*/ 542 h 1463"/>
              <a:gd name="T8" fmla="*/ 111 w 1082"/>
              <a:gd name="T9" fmla="*/ 871 h 1463"/>
              <a:gd name="T10" fmla="*/ 111 w 1082"/>
              <a:gd name="T11" fmla="*/ 871 h 1463"/>
              <a:gd name="T12" fmla="*/ 541 w 1082"/>
              <a:gd name="T13" fmla="*/ 1463 h 1463"/>
              <a:gd name="T14" fmla="*/ 971 w 1082"/>
              <a:gd name="T15" fmla="*/ 871 h 1463"/>
              <a:gd name="T16" fmla="*/ 541 w 1082"/>
              <a:gd name="T17" fmla="*/ 697 h 1463"/>
              <a:gd name="T18" fmla="*/ 697 w 1082"/>
              <a:gd name="T19" fmla="*/ 542 h 1463"/>
              <a:gd name="T20" fmla="*/ 541 w 1082"/>
              <a:gd name="T21" fmla="*/ 386 h 1463"/>
              <a:gd name="T22" fmla="*/ 385 w 1082"/>
              <a:gd name="T23" fmla="*/ 542 h 1463"/>
              <a:gd name="T24" fmla="*/ 541 w 1082"/>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2" h="1463">
                <a:moveTo>
                  <a:pt x="971" y="871"/>
                </a:moveTo>
                <a:cubicBezTo>
                  <a:pt x="1041" y="780"/>
                  <a:pt x="1082" y="666"/>
                  <a:pt x="1082" y="542"/>
                </a:cubicBezTo>
                <a:cubicBezTo>
                  <a:pt x="1082" y="243"/>
                  <a:pt x="840" y="0"/>
                  <a:pt x="541" y="0"/>
                </a:cubicBezTo>
                <a:cubicBezTo>
                  <a:pt x="242" y="0"/>
                  <a:pt x="0" y="243"/>
                  <a:pt x="0" y="542"/>
                </a:cubicBezTo>
                <a:cubicBezTo>
                  <a:pt x="0" y="666"/>
                  <a:pt x="41" y="780"/>
                  <a:pt x="111" y="871"/>
                </a:cubicBezTo>
                <a:lnTo>
                  <a:pt x="111" y="871"/>
                </a:lnTo>
                <a:lnTo>
                  <a:pt x="541" y="1463"/>
                </a:lnTo>
                <a:lnTo>
                  <a:pt x="971" y="871"/>
                </a:lnTo>
                <a:close/>
                <a:moveTo>
                  <a:pt x="541" y="697"/>
                </a:moveTo>
                <a:cubicBezTo>
                  <a:pt x="627" y="697"/>
                  <a:pt x="697" y="628"/>
                  <a:pt x="697" y="542"/>
                </a:cubicBezTo>
                <a:cubicBezTo>
                  <a:pt x="697" y="456"/>
                  <a:pt x="627" y="386"/>
                  <a:pt x="541" y="386"/>
                </a:cubicBezTo>
                <a:cubicBezTo>
                  <a:pt x="455" y="386"/>
                  <a:pt x="385" y="456"/>
                  <a:pt x="385" y="542"/>
                </a:cubicBezTo>
                <a:cubicBezTo>
                  <a:pt x="385" y="628"/>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
        <p:nvSpPr>
          <p:cNvPr id="4" name="Freeform 8">
            <a:extLst>
              <a:ext uri="{FF2B5EF4-FFF2-40B4-BE49-F238E27FC236}">
                <a16:creationId xmlns:a16="http://schemas.microsoft.com/office/drawing/2014/main" id="{CC15EA3D-6699-F94F-5E4D-D58C8D72251D}"/>
              </a:ext>
            </a:extLst>
          </p:cNvPr>
          <p:cNvSpPr>
            <a:spLocks noEditPoints="1"/>
          </p:cNvSpPr>
          <p:nvPr/>
        </p:nvSpPr>
        <p:spPr bwMode="auto">
          <a:xfrm>
            <a:off x="8349797" y="4054021"/>
            <a:ext cx="220663" cy="296863"/>
          </a:xfrm>
          <a:custGeom>
            <a:avLst/>
            <a:gdLst>
              <a:gd name="T0" fmla="*/ 971 w 1082"/>
              <a:gd name="T1" fmla="*/ 871 h 1463"/>
              <a:gd name="T2" fmla="*/ 1082 w 1082"/>
              <a:gd name="T3" fmla="*/ 542 h 1463"/>
              <a:gd name="T4" fmla="*/ 541 w 1082"/>
              <a:gd name="T5" fmla="*/ 0 h 1463"/>
              <a:gd name="T6" fmla="*/ 0 w 1082"/>
              <a:gd name="T7" fmla="*/ 542 h 1463"/>
              <a:gd name="T8" fmla="*/ 111 w 1082"/>
              <a:gd name="T9" fmla="*/ 871 h 1463"/>
              <a:gd name="T10" fmla="*/ 111 w 1082"/>
              <a:gd name="T11" fmla="*/ 871 h 1463"/>
              <a:gd name="T12" fmla="*/ 541 w 1082"/>
              <a:gd name="T13" fmla="*/ 1463 h 1463"/>
              <a:gd name="T14" fmla="*/ 971 w 1082"/>
              <a:gd name="T15" fmla="*/ 871 h 1463"/>
              <a:gd name="T16" fmla="*/ 541 w 1082"/>
              <a:gd name="T17" fmla="*/ 697 h 1463"/>
              <a:gd name="T18" fmla="*/ 697 w 1082"/>
              <a:gd name="T19" fmla="*/ 542 h 1463"/>
              <a:gd name="T20" fmla="*/ 541 w 1082"/>
              <a:gd name="T21" fmla="*/ 386 h 1463"/>
              <a:gd name="T22" fmla="*/ 385 w 1082"/>
              <a:gd name="T23" fmla="*/ 542 h 1463"/>
              <a:gd name="T24" fmla="*/ 541 w 1082"/>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2" h="1463">
                <a:moveTo>
                  <a:pt x="971" y="871"/>
                </a:moveTo>
                <a:cubicBezTo>
                  <a:pt x="1041" y="780"/>
                  <a:pt x="1082" y="666"/>
                  <a:pt x="1082" y="542"/>
                </a:cubicBezTo>
                <a:cubicBezTo>
                  <a:pt x="1082" y="243"/>
                  <a:pt x="840" y="0"/>
                  <a:pt x="541" y="0"/>
                </a:cubicBezTo>
                <a:cubicBezTo>
                  <a:pt x="242" y="0"/>
                  <a:pt x="0" y="243"/>
                  <a:pt x="0" y="542"/>
                </a:cubicBezTo>
                <a:cubicBezTo>
                  <a:pt x="0" y="666"/>
                  <a:pt x="41" y="780"/>
                  <a:pt x="111" y="871"/>
                </a:cubicBezTo>
                <a:lnTo>
                  <a:pt x="111" y="871"/>
                </a:lnTo>
                <a:lnTo>
                  <a:pt x="541" y="1463"/>
                </a:lnTo>
                <a:lnTo>
                  <a:pt x="971" y="871"/>
                </a:lnTo>
                <a:close/>
                <a:moveTo>
                  <a:pt x="541" y="697"/>
                </a:moveTo>
                <a:cubicBezTo>
                  <a:pt x="627" y="697"/>
                  <a:pt x="697" y="628"/>
                  <a:pt x="697" y="542"/>
                </a:cubicBezTo>
                <a:cubicBezTo>
                  <a:pt x="697" y="456"/>
                  <a:pt x="627" y="386"/>
                  <a:pt x="541" y="386"/>
                </a:cubicBezTo>
                <a:cubicBezTo>
                  <a:pt x="455" y="386"/>
                  <a:pt x="385" y="456"/>
                  <a:pt x="385" y="542"/>
                </a:cubicBezTo>
                <a:cubicBezTo>
                  <a:pt x="385" y="628"/>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E029E35F-F83C-9653-8DC5-DC099BC3A9AC}"/>
              </a:ext>
            </a:extLst>
          </p:cNvPr>
          <p:cNvSpPr>
            <a:spLocks noEditPoints="1"/>
          </p:cNvSpPr>
          <p:nvPr/>
        </p:nvSpPr>
        <p:spPr bwMode="auto">
          <a:xfrm>
            <a:off x="8371005" y="3531394"/>
            <a:ext cx="220663" cy="296863"/>
          </a:xfrm>
          <a:custGeom>
            <a:avLst/>
            <a:gdLst>
              <a:gd name="T0" fmla="*/ 971 w 1082"/>
              <a:gd name="T1" fmla="*/ 871 h 1463"/>
              <a:gd name="T2" fmla="*/ 1082 w 1082"/>
              <a:gd name="T3" fmla="*/ 542 h 1463"/>
              <a:gd name="T4" fmla="*/ 541 w 1082"/>
              <a:gd name="T5" fmla="*/ 0 h 1463"/>
              <a:gd name="T6" fmla="*/ 0 w 1082"/>
              <a:gd name="T7" fmla="*/ 542 h 1463"/>
              <a:gd name="T8" fmla="*/ 111 w 1082"/>
              <a:gd name="T9" fmla="*/ 871 h 1463"/>
              <a:gd name="T10" fmla="*/ 111 w 1082"/>
              <a:gd name="T11" fmla="*/ 871 h 1463"/>
              <a:gd name="T12" fmla="*/ 541 w 1082"/>
              <a:gd name="T13" fmla="*/ 1463 h 1463"/>
              <a:gd name="T14" fmla="*/ 971 w 1082"/>
              <a:gd name="T15" fmla="*/ 871 h 1463"/>
              <a:gd name="T16" fmla="*/ 541 w 1082"/>
              <a:gd name="T17" fmla="*/ 697 h 1463"/>
              <a:gd name="T18" fmla="*/ 697 w 1082"/>
              <a:gd name="T19" fmla="*/ 542 h 1463"/>
              <a:gd name="T20" fmla="*/ 541 w 1082"/>
              <a:gd name="T21" fmla="*/ 386 h 1463"/>
              <a:gd name="T22" fmla="*/ 385 w 1082"/>
              <a:gd name="T23" fmla="*/ 542 h 1463"/>
              <a:gd name="T24" fmla="*/ 541 w 1082"/>
              <a:gd name="T25" fmla="*/ 697 h 1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2" h="1463">
                <a:moveTo>
                  <a:pt x="971" y="871"/>
                </a:moveTo>
                <a:cubicBezTo>
                  <a:pt x="1041" y="780"/>
                  <a:pt x="1082" y="666"/>
                  <a:pt x="1082" y="542"/>
                </a:cubicBezTo>
                <a:cubicBezTo>
                  <a:pt x="1082" y="243"/>
                  <a:pt x="840" y="0"/>
                  <a:pt x="541" y="0"/>
                </a:cubicBezTo>
                <a:cubicBezTo>
                  <a:pt x="242" y="0"/>
                  <a:pt x="0" y="243"/>
                  <a:pt x="0" y="542"/>
                </a:cubicBezTo>
                <a:cubicBezTo>
                  <a:pt x="0" y="666"/>
                  <a:pt x="41" y="780"/>
                  <a:pt x="111" y="871"/>
                </a:cubicBezTo>
                <a:lnTo>
                  <a:pt x="111" y="871"/>
                </a:lnTo>
                <a:lnTo>
                  <a:pt x="541" y="1463"/>
                </a:lnTo>
                <a:lnTo>
                  <a:pt x="971" y="871"/>
                </a:lnTo>
                <a:close/>
                <a:moveTo>
                  <a:pt x="541" y="697"/>
                </a:moveTo>
                <a:cubicBezTo>
                  <a:pt x="627" y="697"/>
                  <a:pt x="697" y="628"/>
                  <a:pt x="697" y="542"/>
                </a:cubicBezTo>
                <a:cubicBezTo>
                  <a:pt x="697" y="456"/>
                  <a:pt x="627" y="386"/>
                  <a:pt x="541" y="386"/>
                </a:cubicBezTo>
                <a:cubicBezTo>
                  <a:pt x="455" y="386"/>
                  <a:pt x="385" y="456"/>
                  <a:pt x="385" y="542"/>
                </a:cubicBezTo>
                <a:cubicBezTo>
                  <a:pt x="385" y="628"/>
                  <a:pt x="455" y="697"/>
                  <a:pt x="541" y="697"/>
                </a:cubicBez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947724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504" y="153236"/>
            <a:ext cx="4685537" cy="1520825"/>
          </a:xfrm>
        </p:spPr>
        <p:txBody>
          <a:bodyPr>
            <a:normAutofit/>
          </a:bodyPr>
          <a:lstStyle/>
          <a:p>
            <a:r>
              <a:rPr lang="lv-LV" sz="3600" b="1" spc="-50" dirty="0">
                <a:solidFill>
                  <a:schemeClr val="tx1"/>
                </a:solidFill>
              </a:rPr>
              <a:t>Granta pretendents</a:t>
            </a:r>
          </a:p>
        </p:txBody>
      </p:sp>
      <p:sp>
        <p:nvSpPr>
          <p:cNvPr id="3" name="Content Placeholder 2"/>
          <p:cNvSpPr>
            <a:spLocks noGrp="1"/>
          </p:cNvSpPr>
          <p:nvPr>
            <p:ph type="body" sz="quarter" idx="30"/>
          </p:nvPr>
        </p:nvSpPr>
        <p:spPr/>
        <p:txBody>
          <a:bodyPr anchor="ctr"/>
          <a:lstStyle/>
          <a:p>
            <a:endParaRPr lang="lv-LV" sz="3200" dirty="0">
              <a:latin typeface="Arial" panose="020B0604020202020204" pitchFamily="34" charset="0"/>
              <a:cs typeface="Arial" panose="020B0604020202020204" pitchFamily="34" charset="0"/>
            </a:endParaRPr>
          </a:p>
        </p:txBody>
      </p:sp>
      <p:sp>
        <p:nvSpPr>
          <p:cNvPr id="33" name="Content Placeholder 2">
            <a:extLst>
              <a:ext uri="{FF2B5EF4-FFF2-40B4-BE49-F238E27FC236}">
                <a16:creationId xmlns:a16="http://schemas.microsoft.com/office/drawing/2014/main" id="{F729A39E-E7A7-474A-9D7E-D9CE206AFABF}"/>
              </a:ext>
            </a:extLst>
          </p:cNvPr>
          <p:cNvSpPr txBox="1">
            <a:spLocks/>
          </p:cNvSpPr>
          <p:nvPr/>
        </p:nvSpPr>
        <p:spPr>
          <a:xfrm>
            <a:off x="370683" y="3232401"/>
            <a:ext cx="5304936" cy="2824210"/>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285750" indent="-285750">
              <a:spcBef>
                <a:spcPts val="600"/>
              </a:spcBef>
              <a:buFont typeface="Arial" panose="020B0604020202020204" pitchFamily="34" charset="0"/>
              <a:buChar char="•"/>
            </a:pPr>
            <a:r>
              <a:rPr lang="lv-LV" sz="2800" dirty="0">
                <a:solidFill>
                  <a:srgbClr val="000000"/>
                </a:solidFill>
                <a:latin typeface="SEB SansSerif Book"/>
              </a:rPr>
              <a:t>Privātpersonas (pirms granta saņemšanas jāreģistrē uzņēmums un jāiegūst sociālā uzņēmēja statuss)</a:t>
            </a:r>
          </a:p>
          <a:p>
            <a:pPr marL="0" indent="0">
              <a:spcBef>
                <a:spcPts val="600"/>
              </a:spcBef>
              <a:buNone/>
            </a:pPr>
            <a:endParaRPr lang="lv-LV" sz="2800" dirty="0">
              <a:solidFill>
                <a:srgbClr val="000000"/>
              </a:solidFill>
              <a:latin typeface="SEB SansSerif Book"/>
            </a:endParaRPr>
          </a:p>
        </p:txBody>
      </p:sp>
      <p:sp>
        <p:nvSpPr>
          <p:cNvPr id="34" name="Content Placeholder 2">
            <a:extLst>
              <a:ext uri="{FF2B5EF4-FFF2-40B4-BE49-F238E27FC236}">
                <a16:creationId xmlns:a16="http://schemas.microsoft.com/office/drawing/2014/main" id="{03595AD4-B6EB-4B97-B66D-0B2E7BAF05CF}"/>
              </a:ext>
            </a:extLst>
          </p:cNvPr>
          <p:cNvSpPr txBox="1">
            <a:spLocks/>
          </p:cNvSpPr>
          <p:nvPr/>
        </p:nvSpPr>
        <p:spPr>
          <a:xfrm>
            <a:off x="6719941" y="3202584"/>
            <a:ext cx="5304935" cy="3012686"/>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285750" indent="-285750">
              <a:spcBef>
                <a:spcPts val="600"/>
              </a:spcBef>
              <a:buFont typeface="Arial" panose="020B0604020202020204" pitchFamily="34" charset="0"/>
              <a:buChar char="•"/>
            </a:pPr>
            <a:r>
              <a:rPr lang="lv-LV" sz="2800" dirty="0">
                <a:solidFill>
                  <a:srgbClr val="000000"/>
                </a:solidFill>
                <a:latin typeface="SEB SansSerif Book"/>
              </a:rPr>
              <a:t>Uzņēmumi, kas nav vēl sociālie uzņēmumi (pirms granta saņemšanas jāiegūst sociālā uzņēmēja statuss)</a:t>
            </a:r>
          </a:p>
          <a:p>
            <a:pPr marL="285750" indent="-285750">
              <a:spcBef>
                <a:spcPts val="600"/>
              </a:spcBef>
              <a:buFont typeface="Arial" panose="020B0604020202020204" pitchFamily="34" charset="0"/>
              <a:buChar char="•"/>
            </a:pPr>
            <a:endParaRPr lang="lv-LV" sz="2800" dirty="0">
              <a:solidFill>
                <a:srgbClr val="000000"/>
              </a:solidFill>
              <a:latin typeface="SEB SansSerif Book"/>
            </a:endParaRPr>
          </a:p>
          <a:p>
            <a:pPr marL="285750" indent="-285750">
              <a:spcBef>
                <a:spcPts val="600"/>
              </a:spcBef>
              <a:buFont typeface="Arial" panose="020B0604020202020204" pitchFamily="34" charset="0"/>
              <a:buChar char="•"/>
            </a:pPr>
            <a:r>
              <a:rPr lang="lv-LV" sz="2800" dirty="0">
                <a:solidFill>
                  <a:srgbClr val="000000"/>
                </a:solidFill>
                <a:latin typeface="SEB SansSerif Book"/>
              </a:rPr>
              <a:t>Jau reģistrēti sociālie uzņēmumi </a:t>
            </a:r>
          </a:p>
          <a:p>
            <a:pPr marL="285750" indent="-285750">
              <a:spcBef>
                <a:spcPts val="600"/>
              </a:spcBef>
              <a:buFont typeface="Arial" panose="020B0604020202020204" pitchFamily="34" charset="0"/>
              <a:buChar char="•"/>
            </a:pPr>
            <a:endParaRPr lang="lv-LV" sz="2800" dirty="0">
              <a:solidFill>
                <a:srgbClr val="000000"/>
              </a:solidFill>
              <a:latin typeface="SEB SansSerif Book"/>
            </a:endParaRPr>
          </a:p>
        </p:txBody>
      </p:sp>
      <p:grpSp>
        <p:nvGrpSpPr>
          <p:cNvPr id="35" name="Group 4">
            <a:extLst>
              <a:ext uri="{FF2B5EF4-FFF2-40B4-BE49-F238E27FC236}">
                <a16:creationId xmlns:a16="http://schemas.microsoft.com/office/drawing/2014/main" id="{CF760D3E-BAB5-45B5-8DF0-EFAA7B52C4CC}"/>
              </a:ext>
            </a:extLst>
          </p:cNvPr>
          <p:cNvGrpSpPr>
            <a:grpSpLocks noChangeAspect="1"/>
          </p:cNvGrpSpPr>
          <p:nvPr/>
        </p:nvGrpSpPr>
        <p:grpSpPr bwMode="auto">
          <a:xfrm>
            <a:off x="1592530" y="1711575"/>
            <a:ext cx="458548" cy="1183114"/>
            <a:chOff x="1457" y="1663"/>
            <a:chExt cx="376" cy="994"/>
          </a:xfrm>
          <a:solidFill>
            <a:srgbClr val="003824"/>
          </a:solidFill>
        </p:grpSpPr>
        <p:sp>
          <p:nvSpPr>
            <p:cNvPr id="36" name="Freeform 19">
              <a:extLst>
                <a:ext uri="{FF2B5EF4-FFF2-40B4-BE49-F238E27FC236}">
                  <a16:creationId xmlns:a16="http://schemas.microsoft.com/office/drawing/2014/main" id="{E2A2FA2A-524D-4666-9C63-F565964381CB}"/>
                </a:ext>
              </a:extLst>
            </p:cNvPr>
            <p:cNvSpPr>
              <a:spLocks noEditPoints="1"/>
            </p:cNvSpPr>
            <p:nvPr/>
          </p:nvSpPr>
          <p:spPr bwMode="auto">
            <a:xfrm>
              <a:off x="1517" y="1663"/>
              <a:ext cx="256" cy="256"/>
            </a:xfrm>
            <a:custGeom>
              <a:avLst/>
              <a:gdLst>
                <a:gd name="T0" fmla="*/ 339 w 770"/>
                <a:gd name="T1" fmla="*/ 76 h 770"/>
                <a:gd name="T2" fmla="*/ 254 w 770"/>
                <a:gd name="T3" fmla="*/ 102 h 770"/>
                <a:gd name="T4" fmla="*/ 179 w 770"/>
                <a:gd name="T5" fmla="*/ 150 h 770"/>
                <a:gd name="T6" fmla="*/ 123 w 770"/>
                <a:gd name="T7" fmla="*/ 215 h 770"/>
                <a:gd name="T8" fmla="*/ 85 w 770"/>
                <a:gd name="T9" fmla="*/ 295 h 770"/>
                <a:gd name="T10" fmla="*/ 73 w 770"/>
                <a:gd name="T11" fmla="*/ 385 h 770"/>
                <a:gd name="T12" fmla="*/ 85 w 770"/>
                <a:gd name="T13" fmla="*/ 475 h 770"/>
                <a:gd name="T14" fmla="*/ 123 w 770"/>
                <a:gd name="T15" fmla="*/ 555 h 770"/>
                <a:gd name="T16" fmla="*/ 179 w 770"/>
                <a:gd name="T17" fmla="*/ 622 h 770"/>
                <a:gd name="T18" fmla="*/ 254 w 770"/>
                <a:gd name="T19" fmla="*/ 669 h 770"/>
                <a:gd name="T20" fmla="*/ 339 w 770"/>
                <a:gd name="T21" fmla="*/ 695 h 770"/>
                <a:gd name="T22" fmla="*/ 431 w 770"/>
                <a:gd name="T23" fmla="*/ 695 h 770"/>
                <a:gd name="T24" fmla="*/ 516 w 770"/>
                <a:gd name="T25" fmla="*/ 669 h 770"/>
                <a:gd name="T26" fmla="*/ 591 w 770"/>
                <a:gd name="T27" fmla="*/ 622 h 770"/>
                <a:gd name="T28" fmla="*/ 647 w 770"/>
                <a:gd name="T29" fmla="*/ 555 h 770"/>
                <a:gd name="T30" fmla="*/ 685 w 770"/>
                <a:gd name="T31" fmla="*/ 475 h 770"/>
                <a:gd name="T32" fmla="*/ 697 w 770"/>
                <a:gd name="T33" fmla="*/ 385 h 770"/>
                <a:gd name="T34" fmla="*/ 685 w 770"/>
                <a:gd name="T35" fmla="*/ 295 h 770"/>
                <a:gd name="T36" fmla="*/ 647 w 770"/>
                <a:gd name="T37" fmla="*/ 215 h 770"/>
                <a:gd name="T38" fmla="*/ 591 w 770"/>
                <a:gd name="T39" fmla="*/ 150 h 770"/>
                <a:gd name="T40" fmla="*/ 516 w 770"/>
                <a:gd name="T41" fmla="*/ 102 h 770"/>
                <a:gd name="T42" fmla="*/ 431 w 770"/>
                <a:gd name="T43" fmla="*/ 76 h 770"/>
                <a:gd name="T44" fmla="*/ 385 w 770"/>
                <a:gd name="T45" fmla="*/ 0 h 770"/>
                <a:gd name="T46" fmla="*/ 488 w 770"/>
                <a:gd name="T47" fmla="*/ 15 h 770"/>
                <a:gd name="T48" fmla="*/ 579 w 770"/>
                <a:gd name="T49" fmla="*/ 53 h 770"/>
                <a:gd name="T50" fmla="*/ 657 w 770"/>
                <a:gd name="T51" fmla="*/ 113 h 770"/>
                <a:gd name="T52" fmla="*/ 717 w 770"/>
                <a:gd name="T53" fmla="*/ 191 h 770"/>
                <a:gd name="T54" fmla="*/ 755 w 770"/>
                <a:gd name="T55" fmla="*/ 284 h 770"/>
                <a:gd name="T56" fmla="*/ 770 w 770"/>
                <a:gd name="T57" fmla="*/ 385 h 770"/>
                <a:gd name="T58" fmla="*/ 755 w 770"/>
                <a:gd name="T59" fmla="*/ 488 h 770"/>
                <a:gd name="T60" fmla="*/ 717 w 770"/>
                <a:gd name="T61" fmla="*/ 579 h 770"/>
                <a:gd name="T62" fmla="*/ 657 w 770"/>
                <a:gd name="T63" fmla="*/ 657 h 770"/>
                <a:gd name="T64" fmla="*/ 579 w 770"/>
                <a:gd name="T65" fmla="*/ 717 h 770"/>
                <a:gd name="T66" fmla="*/ 488 w 770"/>
                <a:gd name="T67" fmla="*/ 757 h 770"/>
                <a:gd name="T68" fmla="*/ 385 w 770"/>
                <a:gd name="T69" fmla="*/ 770 h 770"/>
                <a:gd name="T70" fmla="*/ 282 w 770"/>
                <a:gd name="T71" fmla="*/ 757 h 770"/>
                <a:gd name="T72" fmla="*/ 191 w 770"/>
                <a:gd name="T73" fmla="*/ 717 h 770"/>
                <a:gd name="T74" fmla="*/ 113 w 770"/>
                <a:gd name="T75" fmla="*/ 657 h 770"/>
                <a:gd name="T76" fmla="*/ 53 w 770"/>
                <a:gd name="T77" fmla="*/ 579 h 770"/>
                <a:gd name="T78" fmla="*/ 15 w 770"/>
                <a:gd name="T79" fmla="*/ 488 h 770"/>
                <a:gd name="T80" fmla="*/ 0 w 770"/>
                <a:gd name="T81" fmla="*/ 385 h 770"/>
                <a:gd name="T82" fmla="*/ 15 w 770"/>
                <a:gd name="T83" fmla="*/ 284 h 770"/>
                <a:gd name="T84" fmla="*/ 53 w 770"/>
                <a:gd name="T85" fmla="*/ 191 h 770"/>
                <a:gd name="T86" fmla="*/ 113 w 770"/>
                <a:gd name="T87" fmla="*/ 113 h 770"/>
                <a:gd name="T88" fmla="*/ 191 w 770"/>
                <a:gd name="T89" fmla="*/ 53 h 770"/>
                <a:gd name="T90" fmla="*/ 282 w 770"/>
                <a:gd name="T91" fmla="*/ 15 h 770"/>
                <a:gd name="T92" fmla="*/ 385 w 770"/>
                <a:gd name="T93" fmla="*/ 0 h 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70" h="770">
                  <a:moveTo>
                    <a:pt x="385" y="73"/>
                  </a:moveTo>
                  <a:lnTo>
                    <a:pt x="339" y="76"/>
                  </a:lnTo>
                  <a:lnTo>
                    <a:pt x="295" y="85"/>
                  </a:lnTo>
                  <a:lnTo>
                    <a:pt x="254" y="102"/>
                  </a:lnTo>
                  <a:lnTo>
                    <a:pt x="215" y="123"/>
                  </a:lnTo>
                  <a:lnTo>
                    <a:pt x="179" y="150"/>
                  </a:lnTo>
                  <a:lnTo>
                    <a:pt x="150" y="181"/>
                  </a:lnTo>
                  <a:lnTo>
                    <a:pt x="123" y="215"/>
                  </a:lnTo>
                  <a:lnTo>
                    <a:pt x="101" y="254"/>
                  </a:lnTo>
                  <a:lnTo>
                    <a:pt x="85" y="295"/>
                  </a:lnTo>
                  <a:lnTo>
                    <a:pt x="75" y="339"/>
                  </a:lnTo>
                  <a:lnTo>
                    <a:pt x="73" y="385"/>
                  </a:lnTo>
                  <a:lnTo>
                    <a:pt x="75" y="431"/>
                  </a:lnTo>
                  <a:lnTo>
                    <a:pt x="85" y="475"/>
                  </a:lnTo>
                  <a:lnTo>
                    <a:pt x="101" y="516"/>
                  </a:lnTo>
                  <a:lnTo>
                    <a:pt x="123" y="555"/>
                  </a:lnTo>
                  <a:lnTo>
                    <a:pt x="150" y="591"/>
                  </a:lnTo>
                  <a:lnTo>
                    <a:pt x="179" y="622"/>
                  </a:lnTo>
                  <a:lnTo>
                    <a:pt x="215" y="648"/>
                  </a:lnTo>
                  <a:lnTo>
                    <a:pt x="254" y="669"/>
                  </a:lnTo>
                  <a:lnTo>
                    <a:pt x="295" y="685"/>
                  </a:lnTo>
                  <a:lnTo>
                    <a:pt x="339" y="695"/>
                  </a:lnTo>
                  <a:lnTo>
                    <a:pt x="385" y="697"/>
                  </a:lnTo>
                  <a:lnTo>
                    <a:pt x="431" y="695"/>
                  </a:lnTo>
                  <a:lnTo>
                    <a:pt x="475" y="685"/>
                  </a:lnTo>
                  <a:lnTo>
                    <a:pt x="516" y="669"/>
                  </a:lnTo>
                  <a:lnTo>
                    <a:pt x="555" y="648"/>
                  </a:lnTo>
                  <a:lnTo>
                    <a:pt x="591" y="622"/>
                  </a:lnTo>
                  <a:lnTo>
                    <a:pt x="620" y="591"/>
                  </a:lnTo>
                  <a:lnTo>
                    <a:pt x="647" y="555"/>
                  </a:lnTo>
                  <a:lnTo>
                    <a:pt x="669" y="516"/>
                  </a:lnTo>
                  <a:lnTo>
                    <a:pt x="685" y="475"/>
                  </a:lnTo>
                  <a:lnTo>
                    <a:pt x="695" y="431"/>
                  </a:lnTo>
                  <a:lnTo>
                    <a:pt x="697" y="385"/>
                  </a:lnTo>
                  <a:lnTo>
                    <a:pt x="695" y="339"/>
                  </a:lnTo>
                  <a:lnTo>
                    <a:pt x="685" y="295"/>
                  </a:lnTo>
                  <a:lnTo>
                    <a:pt x="669" y="254"/>
                  </a:lnTo>
                  <a:lnTo>
                    <a:pt x="647" y="215"/>
                  </a:lnTo>
                  <a:lnTo>
                    <a:pt x="620" y="181"/>
                  </a:lnTo>
                  <a:lnTo>
                    <a:pt x="591" y="150"/>
                  </a:lnTo>
                  <a:lnTo>
                    <a:pt x="555" y="123"/>
                  </a:lnTo>
                  <a:lnTo>
                    <a:pt x="516" y="102"/>
                  </a:lnTo>
                  <a:lnTo>
                    <a:pt x="475" y="85"/>
                  </a:lnTo>
                  <a:lnTo>
                    <a:pt x="431" y="76"/>
                  </a:lnTo>
                  <a:lnTo>
                    <a:pt x="385" y="73"/>
                  </a:lnTo>
                  <a:close/>
                  <a:moveTo>
                    <a:pt x="385" y="0"/>
                  </a:moveTo>
                  <a:lnTo>
                    <a:pt x="437" y="4"/>
                  </a:lnTo>
                  <a:lnTo>
                    <a:pt x="488" y="15"/>
                  </a:lnTo>
                  <a:lnTo>
                    <a:pt x="535" y="31"/>
                  </a:lnTo>
                  <a:lnTo>
                    <a:pt x="579" y="53"/>
                  </a:lnTo>
                  <a:lnTo>
                    <a:pt x="620" y="80"/>
                  </a:lnTo>
                  <a:lnTo>
                    <a:pt x="657" y="113"/>
                  </a:lnTo>
                  <a:lnTo>
                    <a:pt x="690" y="150"/>
                  </a:lnTo>
                  <a:lnTo>
                    <a:pt x="717" y="191"/>
                  </a:lnTo>
                  <a:lnTo>
                    <a:pt x="739" y="235"/>
                  </a:lnTo>
                  <a:lnTo>
                    <a:pt x="755" y="284"/>
                  </a:lnTo>
                  <a:lnTo>
                    <a:pt x="766" y="333"/>
                  </a:lnTo>
                  <a:lnTo>
                    <a:pt x="770" y="385"/>
                  </a:lnTo>
                  <a:lnTo>
                    <a:pt x="766" y="437"/>
                  </a:lnTo>
                  <a:lnTo>
                    <a:pt x="755" y="488"/>
                  </a:lnTo>
                  <a:lnTo>
                    <a:pt x="739" y="535"/>
                  </a:lnTo>
                  <a:lnTo>
                    <a:pt x="717" y="579"/>
                  </a:lnTo>
                  <a:lnTo>
                    <a:pt x="690" y="620"/>
                  </a:lnTo>
                  <a:lnTo>
                    <a:pt x="657" y="657"/>
                  </a:lnTo>
                  <a:lnTo>
                    <a:pt x="620" y="690"/>
                  </a:lnTo>
                  <a:lnTo>
                    <a:pt x="579" y="717"/>
                  </a:lnTo>
                  <a:lnTo>
                    <a:pt x="535" y="739"/>
                  </a:lnTo>
                  <a:lnTo>
                    <a:pt x="488" y="757"/>
                  </a:lnTo>
                  <a:lnTo>
                    <a:pt x="437" y="766"/>
                  </a:lnTo>
                  <a:lnTo>
                    <a:pt x="385" y="770"/>
                  </a:lnTo>
                  <a:lnTo>
                    <a:pt x="333" y="766"/>
                  </a:lnTo>
                  <a:lnTo>
                    <a:pt x="282" y="757"/>
                  </a:lnTo>
                  <a:lnTo>
                    <a:pt x="235" y="739"/>
                  </a:lnTo>
                  <a:lnTo>
                    <a:pt x="191" y="717"/>
                  </a:lnTo>
                  <a:lnTo>
                    <a:pt x="150" y="690"/>
                  </a:lnTo>
                  <a:lnTo>
                    <a:pt x="113" y="657"/>
                  </a:lnTo>
                  <a:lnTo>
                    <a:pt x="80" y="620"/>
                  </a:lnTo>
                  <a:lnTo>
                    <a:pt x="53" y="579"/>
                  </a:lnTo>
                  <a:lnTo>
                    <a:pt x="31" y="535"/>
                  </a:lnTo>
                  <a:lnTo>
                    <a:pt x="15" y="488"/>
                  </a:lnTo>
                  <a:lnTo>
                    <a:pt x="4" y="437"/>
                  </a:lnTo>
                  <a:lnTo>
                    <a:pt x="0" y="385"/>
                  </a:lnTo>
                  <a:lnTo>
                    <a:pt x="4" y="333"/>
                  </a:lnTo>
                  <a:lnTo>
                    <a:pt x="15" y="284"/>
                  </a:lnTo>
                  <a:lnTo>
                    <a:pt x="31" y="235"/>
                  </a:lnTo>
                  <a:lnTo>
                    <a:pt x="53" y="191"/>
                  </a:lnTo>
                  <a:lnTo>
                    <a:pt x="80" y="150"/>
                  </a:lnTo>
                  <a:lnTo>
                    <a:pt x="113" y="113"/>
                  </a:lnTo>
                  <a:lnTo>
                    <a:pt x="150" y="80"/>
                  </a:lnTo>
                  <a:lnTo>
                    <a:pt x="191" y="53"/>
                  </a:lnTo>
                  <a:lnTo>
                    <a:pt x="235" y="31"/>
                  </a:lnTo>
                  <a:lnTo>
                    <a:pt x="282" y="15"/>
                  </a:lnTo>
                  <a:lnTo>
                    <a:pt x="333" y="4"/>
                  </a:lnTo>
                  <a:lnTo>
                    <a:pt x="38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sv-SE"/>
            </a:p>
          </p:txBody>
        </p:sp>
        <p:sp>
          <p:nvSpPr>
            <p:cNvPr id="37" name="Freeform 20">
              <a:extLst>
                <a:ext uri="{FF2B5EF4-FFF2-40B4-BE49-F238E27FC236}">
                  <a16:creationId xmlns:a16="http://schemas.microsoft.com/office/drawing/2014/main" id="{9F78BCA8-93CD-41E5-8051-45A352E73C48}"/>
                </a:ext>
              </a:extLst>
            </p:cNvPr>
            <p:cNvSpPr>
              <a:spLocks/>
            </p:cNvSpPr>
            <p:nvPr/>
          </p:nvSpPr>
          <p:spPr bwMode="auto">
            <a:xfrm>
              <a:off x="1457" y="2016"/>
              <a:ext cx="376" cy="641"/>
            </a:xfrm>
            <a:custGeom>
              <a:avLst/>
              <a:gdLst>
                <a:gd name="T0" fmla="*/ 384 w 1130"/>
                <a:gd name="T1" fmla="*/ 0 h 1925"/>
                <a:gd name="T2" fmla="*/ 746 w 1130"/>
                <a:gd name="T3" fmla="*/ 0 h 1925"/>
                <a:gd name="T4" fmla="*/ 798 w 1130"/>
                <a:gd name="T5" fmla="*/ 3 h 1925"/>
                <a:gd name="T6" fmla="*/ 847 w 1130"/>
                <a:gd name="T7" fmla="*/ 13 h 1925"/>
                <a:gd name="T8" fmla="*/ 894 w 1130"/>
                <a:gd name="T9" fmla="*/ 29 h 1925"/>
                <a:gd name="T10" fmla="*/ 939 w 1130"/>
                <a:gd name="T11" fmla="*/ 52 h 1925"/>
                <a:gd name="T12" fmla="*/ 980 w 1130"/>
                <a:gd name="T13" fmla="*/ 79 h 1925"/>
                <a:gd name="T14" fmla="*/ 1017 w 1130"/>
                <a:gd name="T15" fmla="*/ 112 h 1925"/>
                <a:gd name="T16" fmla="*/ 1049 w 1130"/>
                <a:gd name="T17" fmla="*/ 149 h 1925"/>
                <a:gd name="T18" fmla="*/ 1078 w 1130"/>
                <a:gd name="T19" fmla="*/ 190 h 1925"/>
                <a:gd name="T20" fmla="*/ 1100 w 1130"/>
                <a:gd name="T21" fmla="*/ 234 h 1925"/>
                <a:gd name="T22" fmla="*/ 1116 w 1130"/>
                <a:gd name="T23" fmla="*/ 282 h 1925"/>
                <a:gd name="T24" fmla="*/ 1126 w 1130"/>
                <a:gd name="T25" fmla="*/ 331 h 1925"/>
                <a:gd name="T26" fmla="*/ 1130 w 1130"/>
                <a:gd name="T27" fmla="*/ 383 h 1925"/>
                <a:gd name="T28" fmla="*/ 1130 w 1130"/>
                <a:gd name="T29" fmla="*/ 1925 h 1925"/>
                <a:gd name="T30" fmla="*/ 1058 w 1130"/>
                <a:gd name="T31" fmla="*/ 1925 h 1925"/>
                <a:gd name="T32" fmla="*/ 1058 w 1130"/>
                <a:gd name="T33" fmla="*/ 383 h 1925"/>
                <a:gd name="T34" fmla="*/ 1054 w 1130"/>
                <a:gd name="T35" fmla="*/ 338 h 1925"/>
                <a:gd name="T36" fmla="*/ 1044 w 1130"/>
                <a:gd name="T37" fmla="*/ 293 h 1925"/>
                <a:gd name="T38" fmla="*/ 1028 w 1130"/>
                <a:gd name="T39" fmla="*/ 252 h 1925"/>
                <a:gd name="T40" fmla="*/ 1007 w 1130"/>
                <a:gd name="T41" fmla="*/ 214 h 1925"/>
                <a:gd name="T42" fmla="*/ 981 w 1130"/>
                <a:gd name="T43" fmla="*/ 179 h 1925"/>
                <a:gd name="T44" fmla="*/ 950 w 1130"/>
                <a:gd name="T45" fmla="*/ 148 h 1925"/>
                <a:gd name="T46" fmla="*/ 915 w 1130"/>
                <a:gd name="T47" fmla="*/ 122 h 1925"/>
                <a:gd name="T48" fmla="*/ 877 w 1130"/>
                <a:gd name="T49" fmla="*/ 100 h 1925"/>
                <a:gd name="T50" fmla="*/ 835 w 1130"/>
                <a:gd name="T51" fmla="*/ 85 h 1925"/>
                <a:gd name="T52" fmla="*/ 792 w 1130"/>
                <a:gd name="T53" fmla="*/ 75 h 1925"/>
                <a:gd name="T54" fmla="*/ 746 w 1130"/>
                <a:gd name="T55" fmla="*/ 71 h 1925"/>
                <a:gd name="T56" fmla="*/ 384 w 1130"/>
                <a:gd name="T57" fmla="*/ 71 h 1925"/>
                <a:gd name="T58" fmla="*/ 338 w 1130"/>
                <a:gd name="T59" fmla="*/ 75 h 1925"/>
                <a:gd name="T60" fmla="*/ 294 w 1130"/>
                <a:gd name="T61" fmla="*/ 85 h 1925"/>
                <a:gd name="T62" fmla="*/ 253 w 1130"/>
                <a:gd name="T63" fmla="*/ 100 h 1925"/>
                <a:gd name="T64" fmla="*/ 215 w 1130"/>
                <a:gd name="T65" fmla="*/ 122 h 1925"/>
                <a:gd name="T66" fmla="*/ 180 w 1130"/>
                <a:gd name="T67" fmla="*/ 148 h 1925"/>
                <a:gd name="T68" fmla="*/ 149 w 1130"/>
                <a:gd name="T69" fmla="*/ 179 h 1925"/>
                <a:gd name="T70" fmla="*/ 123 w 1130"/>
                <a:gd name="T71" fmla="*/ 214 h 1925"/>
                <a:gd name="T72" fmla="*/ 101 w 1130"/>
                <a:gd name="T73" fmla="*/ 252 h 1925"/>
                <a:gd name="T74" fmla="*/ 86 w 1130"/>
                <a:gd name="T75" fmla="*/ 293 h 1925"/>
                <a:gd name="T76" fmla="*/ 76 w 1130"/>
                <a:gd name="T77" fmla="*/ 338 h 1925"/>
                <a:gd name="T78" fmla="*/ 72 w 1130"/>
                <a:gd name="T79" fmla="*/ 383 h 1925"/>
                <a:gd name="T80" fmla="*/ 72 w 1130"/>
                <a:gd name="T81" fmla="*/ 1925 h 1925"/>
                <a:gd name="T82" fmla="*/ 0 w 1130"/>
                <a:gd name="T83" fmla="*/ 1925 h 1925"/>
                <a:gd name="T84" fmla="*/ 0 w 1130"/>
                <a:gd name="T85" fmla="*/ 383 h 1925"/>
                <a:gd name="T86" fmla="*/ 4 w 1130"/>
                <a:gd name="T87" fmla="*/ 331 h 1925"/>
                <a:gd name="T88" fmla="*/ 14 w 1130"/>
                <a:gd name="T89" fmla="*/ 282 h 1925"/>
                <a:gd name="T90" fmla="*/ 30 w 1130"/>
                <a:gd name="T91" fmla="*/ 234 h 1925"/>
                <a:gd name="T92" fmla="*/ 52 w 1130"/>
                <a:gd name="T93" fmla="*/ 190 h 1925"/>
                <a:gd name="T94" fmla="*/ 80 w 1130"/>
                <a:gd name="T95" fmla="*/ 149 h 1925"/>
                <a:gd name="T96" fmla="*/ 113 w 1130"/>
                <a:gd name="T97" fmla="*/ 112 h 1925"/>
                <a:gd name="T98" fmla="*/ 150 w 1130"/>
                <a:gd name="T99" fmla="*/ 79 h 1925"/>
                <a:gd name="T100" fmla="*/ 191 w 1130"/>
                <a:gd name="T101" fmla="*/ 52 h 1925"/>
                <a:gd name="T102" fmla="*/ 234 w 1130"/>
                <a:gd name="T103" fmla="*/ 29 h 1925"/>
                <a:gd name="T104" fmla="*/ 283 w 1130"/>
                <a:gd name="T105" fmla="*/ 13 h 1925"/>
                <a:gd name="T106" fmla="*/ 332 w 1130"/>
                <a:gd name="T107" fmla="*/ 3 h 1925"/>
                <a:gd name="T108" fmla="*/ 384 w 1130"/>
                <a:gd name="T109" fmla="*/ 0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30" h="1925">
                  <a:moveTo>
                    <a:pt x="384" y="0"/>
                  </a:moveTo>
                  <a:lnTo>
                    <a:pt x="746" y="0"/>
                  </a:lnTo>
                  <a:lnTo>
                    <a:pt x="798" y="3"/>
                  </a:lnTo>
                  <a:lnTo>
                    <a:pt x="847" y="13"/>
                  </a:lnTo>
                  <a:lnTo>
                    <a:pt x="894" y="29"/>
                  </a:lnTo>
                  <a:lnTo>
                    <a:pt x="939" y="52"/>
                  </a:lnTo>
                  <a:lnTo>
                    <a:pt x="980" y="79"/>
                  </a:lnTo>
                  <a:lnTo>
                    <a:pt x="1017" y="112"/>
                  </a:lnTo>
                  <a:lnTo>
                    <a:pt x="1049" y="149"/>
                  </a:lnTo>
                  <a:lnTo>
                    <a:pt x="1078" y="190"/>
                  </a:lnTo>
                  <a:lnTo>
                    <a:pt x="1100" y="234"/>
                  </a:lnTo>
                  <a:lnTo>
                    <a:pt x="1116" y="282"/>
                  </a:lnTo>
                  <a:lnTo>
                    <a:pt x="1126" y="331"/>
                  </a:lnTo>
                  <a:lnTo>
                    <a:pt x="1130" y="383"/>
                  </a:lnTo>
                  <a:lnTo>
                    <a:pt x="1130" y="1925"/>
                  </a:lnTo>
                  <a:lnTo>
                    <a:pt x="1058" y="1925"/>
                  </a:lnTo>
                  <a:lnTo>
                    <a:pt x="1058" y="383"/>
                  </a:lnTo>
                  <a:lnTo>
                    <a:pt x="1054" y="338"/>
                  </a:lnTo>
                  <a:lnTo>
                    <a:pt x="1044" y="293"/>
                  </a:lnTo>
                  <a:lnTo>
                    <a:pt x="1028" y="252"/>
                  </a:lnTo>
                  <a:lnTo>
                    <a:pt x="1007" y="214"/>
                  </a:lnTo>
                  <a:lnTo>
                    <a:pt x="981" y="179"/>
                  </a:lnTo>
                  <a:lnTo>
                    <a:pt x="950" y="148"/>
                  </a:lnTo>
                  <a:lnTo>
                    <a:pt x="915" y="122"/>
                  </a:lnTo>
                  <a:lnTo>
                    <a:pt x="877" y="100"/>
                  </a:lnTo>
                  <a:lnTo>
                    <a:pt x="835" y="85"/>
                  </a:lnTo>
                  <a:lnTo>
                    <a:pt x="792" y="75"/>
                  </a:lnTo>
                  <a:lnTo>
                    <a:pt x="746" y="71"/>
                  </a:lnTo>
                  <a:lnTo>
                    <a:pt x="384" y="71"/>
                  </a:lnTo>
                  <a:lnTo>
                    <a:pt x="338" y="75"/>
                  </a:lnTo>
                  <a:lnTo>
                    <a:pt x="294" y="85"/>
                  </a:lnTo>
                  <a:lnTo>
                    <a:pt x="253" y="100"/>
                  </a:lnTo>
                  <a:lnTo>
                    <a:pt x="215" y="122"/>
                  </a:lnTo>
                  <a:lnTo>
                    <a:pt x="180" y="148"/>
                  </a:lnTo>
                  <a:lnTo>
                    <a:pt x="149" y="179"/>
                  </a:lnTo>
                  <a:lnTo>
                    <a:pt x="123" y="214"/>
                  </a:lnTo>
                  <a:lnTo>
                    <a:pt x="101" y="252"/>
                  </a:lnTo>
                  <a:lnTo>
                    <a:pt x="86" y="293"/>
                  </a:lnTo>
                  <a:lnTo>
                    <a:pt x="76" y="338"/>
                  </a:lnTo>
                  <a:lnTo>
                    <a:pt x="72" y="383"/>
                  </a:lnTo>
                  <a:lnTo>
                    <a:pt x="72" y="1925"/>
                  </a:lnTo>
                  <a:lnTo>
                    <a:pt x="0" y="1925"/>
                  </a:lnTo>
                  <a:lnTo>
                    <a:pt x="0" y="383"/>
                  </a:lnTo>
                  <a:lnTo>
                    <a:pt x="4" y="331"/>
                  </a:lnTo>
                  <a:lnTo>
                    <a:pt x="14" y="282"/>
                  </a:lnTo>
                  <a:lnTo>
                    <a:pt x="30" y="234"/>
                  </a:lnTo>
                  <a:lnTo>
                    <a:pt x="52" y="190"/>
                  </a:lnTo>
                  <a:lnTo>
                    <a:pt x="80" y="149"/>
                  </a:lnTo>
                  <a:lnTo>
                    <a:pt x="113" y="112"/>
                  </a:lnTo>
                  <a:lnTo>
                    <a:pt x="150" y="79"/>
                  </a:lnTo>
                  <a:lnTo>
                    <a:pt x="191" y="52"/>
                  </a:lnTo>
                  <a:lnTo>
                    <a:pt x="234" y="29"/>
                  </a:lnTo>
                  <a:lnTo>
                    <a:pt x="283" y="13"/>
                  </a:lnTo>
                  <a:lnTo>
                    <a:pt x="332" y="3"/>
                  </a:lnTo>
                  <a:lnTo>
                    <a:pt x="38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39" name="Freeform 154">
            <a:extLst>
              <a:ext uri="{FF2B5EF4-FFF2-40B4-BE49-F238E27FC236}">
                <a16:creationId xmlns:a16="http://schemas.microsoft.com/office/drawing/2014/main" id="{B3337601-4A59-49DA-8540-2C6CEDFEF7EA}"/>
              </a:ext>
            </a:extLst>
          </p:cNvPr>
          <p:cNvSpPr>
            <a:spLocks noEditPoints="1"/>
          </p:cNvSpPr>
          <p:nvPr/>
        </p:nvSpPr>
        <p:spPr bwMode="auto">
          <a:xfrm>
            <a:off x="7107941" y="1412563"/>
            <a:ext cx="1239794" cy="1497808"/>
          </a:xfrm>
          <a:custGeom>
            <a:avLst/>
            <a:gdLst>
              <a:gd name="T0" fmla="*/ 577 w 617"/>
              <a:gd name="T1" fmla="*/ 622 h 634"/>
              <a:gd name="T2" fmla="*/ 577 w 617"/>
              <a:gd name="T3" fmla="*/ 126 h 634"/>
              <a:gd name="T4" fmla="*/ 571 w 617"/>
              <a:gd name="T5" fmla="*/ 120 h 634"/>
              <a:gd name="T6" fmla="*/ 317 w 617"/>
              <a:gd name="T7" fmla="*/ 120 h 634"/>
              <a:gd name="T8" fmla="*/ 317 w 617"/>
              <a:gd name="T9" fmla="*/ 6 h 634"/>
              <a:gd name="T10" fmla="*/ 311 w 617"/>
              <a:gd name="T11" fmla="*/ 0 h 634"/>
              <a:gd name="T12" fmla="*/ 51 w 617"/>
              <a:gd name="T13" fmla="*/ 0 h 634"/>
              <a:gd name="T14" fmla="*/ 45 w 617"/>
              <a:gd name="T15" fmla="*/ 6 h 634"/>
              <a:gd name="T16" fmla="*/ 45 w 617"/>
              <a:gd name="T17" fmla="*/ 622 h 634"/>
              <a:gd name="T18" fmla="*/ 0 w 617"/>
              <a:gd name="T19" fmla="*/ 622 h 634"/>
              <a:gd name="T20" fmla="*/ 0 w 617"/>
              <a:gd name="T21" fmla="*/ 634 h 634"/>
              <a:gd name="T22" fmla="*/ 617 w 617"/>
              <a:gd name="T23" fmla="*/ 634 h 634"/>
              <a:gd name="T24" fmla="*/ 617 w 617"/>
              <a:gd name="T25" fmla="*/ 622 h 634"/>
              <a:gd name="T26" fmla="*/ 577 w 617"/>
              <a:gd name="T27" fmla="*/ 622 h 634"/>
              <a:gd name="T28" fmla="*/ 171 w 617"/>
              <a:gd name="T29" fmla="*/ 619 h 634"/>
              <a:gd name="T30" fmla="*/ 133 w 617"/>
              <a:gd name="T31" fmla="*/ 619 h 634"/>
              <a:gd name="T32" fmla="*/ 133 w 617"/>
              <a:gd name="T33" fmla="*/ 536 h 634"/>
              <a:gd name="T34" fmla="*/ 171 w 617"/>
              <a:gd name="T35" fmla="*/ 536 h 634"/>
              <a:gd name="T36" fmla="*/ 171 w 617"/>
              <a:gd name="T37" fmla="*/ 619 h 634"/>
              <a:gd name="T38" fmla="*/ 183 w 617"/>
              <a:gd name="T39" fmla="*/ 622 h 634"/>
              <a:gd name="T40" fmla="*/ 183 w 617"/>
              <a:gd name="T41" fmla="*/ 530 h 634"/>
              <a:gd name="T42" fmla="*/ 177 w 617"/>
              <a:gd name="T43" fmla="*/ 524 h 634"/>
              <a:gd name="T44" fmla="*/ 127 w 617"/>
              <a:gd name="T45" fmla="*/ 524 h 634"/>
              <a:gd name="T46" fmla="*/ 121 w 617"/>
              <a:gd name="T47" fmla="*/ 530 h 634"/>
              <a:gd name="T48" fmla="*/ 121 w 617"/>
              <a:gd name="T49" fmla="*/ 622 h 634"/>
              <a:gd name="T50" fmla="*/ 57 w 617"/>
              <a:gd name="T51" fmla="*/ 622 h 634"/>
              <a:gd name="T52" fmla="*/ 57 w 617"/>
              <a:gd name="T53" fmla="*/ 12 h 634"/>
              <a:gd name="T54" fmla="*/ 305 w 617"/>
              <a:gd name="T55" fmla="*/ 12 h 634"/>
              <a:gd name="T56" fmla="*/ 305 w 617"/>
              <a:gd name="T57" fmla="*/ 275 h 634"/>
              <a:gd name="T58" fmla="*/ 305 w 617"/>
              <a:gd name="T59" fmla="*/ 275 h 634"/>
              <a:gd name="T60" fmla="*/ 305 w 617"/>
              <a:gd name="T61" fmla="*/ 622 h 634"/>
              <a:gd name="T62" fmla="*/ 183 w 617"/>
              <a:gd name="T63" fmla="*/ 622 h 634"/>
              <a:gd name="T64" fmla="*/ 431 w 617"/>
              <a:gd name="T65" fmla="*/ 619 h 634"/>
              <a:gd name="T66" fmla="*/ 394 w 617"/>
              <a:gd name="T67" fmla="*/ 619 h 634"/>
              <a:gd name="T68" fmla="*/ 394 w 617"/>
              <a:gd name="T69" fmla="*/ 536 h 634"/>
              <a:gd name="T70" fmla="*/ 431 w 617"/>
              <a:gd name="T71" fmla="*/ 536 h 634"/>
              <a:gd name="T72" fmla="*/ 431 w 617"/>
              <a:gd name="T73" fmla="*/ 619 h 634"/>
              <a:gd name="T74" fmla="*/ 565 w 617"/>
              <a:gd name="T75" fmla="*/ 622 h 634"/>
              <a:gd name="T76" fmla="*/ 443 w 617"/>
              <a:gd name="T77" fmla="*/ 622 h 634"/>
              <a:gd name="T78" fmla="*/ 443 w 617"/>
              <a:gd name="T79" fmla="*/ 530 h 634"/>
              <a:gd name="T80" fmla="*/ 437 w 617"/>
              <a:gd name="T81" fmla="*/ 524 h 634"/>
              <a:gd name="T82" fmla="*/ 388 w 617"/>
              <a:gd name="T83" fmla="*/ 524 h 634"/>
              <a:gd name="T84" fmla="*/ 382 w 617"/>
              <a:gd name="T85" fmla="*/ 530 h 634"/>
              <a:gd name="T86" fmla="*/ 382 w 617"/>
              <a:gd name="T87" fmla="*/ 622 h 634"/>
              <a:gd name="T88" fmla="*/ 317 w 617"/>
              <a:gd name="T89" fmla="*/ 622 h 634"/>
              <a:gd name="T90" fmla="*/ 317 w 617"/>
              <a:gd name="T91" fmla="*/ 132 h 634"/>
              <a:gd name="T92" fmla="*/ 565 w 617"/>
              <a:gd name="T93" fmla="*/ 132 h 634"/>
              <a:gd name="T94" fmla="*/ 565 w 617"/>
              <a:gd name="T95" fmla="*/ 622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17" h="634">
                <a:moveTo>
                  <a:pt x="577" y="622"/>
                </a:moveTo>
                <a:cubicBezTo>
                  <a:pt x="577" y="126"/>
                  <a:pt x="577" y="126"/>
                  <a:pt x="577" y="126"/>
                </a:cubicBezTo>
                <a:cubicBezTo>
                  <a:pt x="577" y="122"/>
                  <a:pt x="575" y="120"/>
                  <a:pt x="571" y="120"/>
                </a:cubicBezTo>
                <a:cubicBezTo>
                  <a:pt x="317" y="120"/>
                  <a:pt x="317" y="120"/>
                  <a:pt x="317" y="120"/>
                </a:cubicBezTo>
                <a:cubicBezTo>
                  <a:pt x="317" y="6"/>
                  <a:pt x="317" y="6"/>
                  <a:pt x="317" y="6"/>
                </a:cubicBezTo>
                <a:cubicBezTo>
                  <a:pt x="317" y="3"/>
                  <a:pt x="314" y="0"/>
                  <a:pt x="311" y="0"/>
                </a:cubicBezTo>
                <a:cubicBezTo>
                  <a:pt x="51" y="0"/>
                  <a:pt x="51" y="0"/>
                  <a:pt x="51" y="0"/>
                </a:cubicBezTo>
                <a:cubicBezTo>
                  <a:pt x="47" y="0"/>
                  <a:pt x="45" y="3"/>
                  <a:pt x="45" y="6"/>
                </a:cubicBezTo>
                <a:cubicBezTo>
                  <a:pt x="45" y="622"/>
                  <a:pt x="45" y="622"/>
                  <a:pt x="45" y="622"/>
                </a:cubicBezTo>
                <a:cubicBezTo>
                  <a:pt x="0" y="622"/>
                  <a:pt x="0" y="622"/>
                  <a:pt x="0" y="622"/>
                </a:cubicBezTo>
                <a:cubicBezTo>
                  <a:pt x="0" y="634"/>
                  <a:pt x="0" y="634"/>
                  <a:pt x="0" y="634"/>
                </a:cubicBezTo>
                <a:cubicBezTo>
                  <a:pt x="617" y="634"/>
                  <a:pt x="617" y="634"/>
                  <a:pt x="617" y="634"/>
                </a:cubicBezTo>
                <a:cubicBezTo>
                  <a:pt x="617" y="622"/>
                  <a:pt x="617" y="622"/>
                  <a:pt x="617" y="622"/>
                </a:cubicBezTo>
                <a:lnTo>
                  <a:pt x="577" y="622"/>
                </a:lnTo>
                <a:close/>
                <a:moveTo>
                  <a:pt x="171" y="619"/>
                </a:moveTo>
                <a:cubicBezTo>
                  <a:pt x="133" y="619"/>
                  <a:pt x="133" y="619"/>
                  <a:pt x="133" y="619"/>
                </a:cubicBezTo>
                <a:cubicBezTo>
                  <a:pt x="133" y="536"/>
                  <a:pt x="133" y="536"/>
                  <a:pt x="133" y="536"/>
                </a:cubicBezTo>
                <a:cubicBezTo>
                  <a:pt x="171" y="536"/>
                  <a:pt x="171" y="536"/>
                  <a:pt x="171" y="536"/>
                </a:cubicBezTo>
                <a:lnTo>
                  <a:pt x="171" y="619"/>
                </a:lnTo>
                <a:close/>
                <a:moveTo>
                  <a:pt x="183" y="622"/>
                </a:moveTo>
                <a:cubicBezTo>
                  <a:pt x="183" y="530"/>
                  <a:pt x="183" y="530"/>
                  <a:pt x="183" y="530"/>
                </a:cubicBezTo>
                <a:cubicBezTo>
                  <a:pt x="183" y="526"/>
                  <a:pt x="180" y="524"/>
                  <a:pt x="177" y="524"/>
                </a:cubicBezTo>
                <a:cubicBezTo>
                  <a:pt x="127" y="524"/>
                  <a:pt x="127" y="524"/>
                  <a:pt x="127" y="524"/>
                </a:cubicBezTo>
                <a:cubicBezTo>
                  <a:pt x="124" y="524"/>
                  <a:pt x="121" y="526"/>
                  <a:pt x="121" y="530"/>
                </a:cubicBezTo>
                <a:cubicBezTo>
                  <a:pt x="121" y="622"/>
                  <a:pt x="121" y="622"/>
                  <a:pt x="121" y="622"/>
                </a:cubicBezTo>
                <a:cubicBezTo>
                  <a:pt x="57" y="622"/>
                  <a:pt x="57" y="622"/>
                  <a:pt x="57" y="622"/>
                </a:cubicBezTo>
                <a:cubicBezTo>
                  <a:pt x="57" y="12"/>
                  <a:pt x="57" y="12"/>
                  <a:pt x="57" y="12"/>
                </a:cubicBezTo>
                <a:cubicBezTo>
                  <a:pt x="305" y="12"/>
                  <a:pt x="305" y="12"/>
                  <a:pt x="305" y="12"/>
                </a:cubicBezTo>
                <a:cubicBezTo>
                  <a:pt x="305" y="275"/>
                  <a:pt x="305" y="275"/>
                  <a:pt x="305" y="275"/>
                </a:cubicBezTo>
                <a:cubicBezTo>
                  <a:pt x="305" y="275"/>
                  <a:pt x="305" y="275"/>
                  <a:pt x="305" y="275"/>
                </a:cubicBezTo>
                <a:cubicBezTo>
                  <a:pt x="305" y="622"/>
                  <a:pt x="305" y="622"/>
                  <a:pt x="305" y="622"/>
                </a:cubicBezTo>
                <a:lnTo>
                  <a:pt x="183" y="622"/>
                </a:lnTo>
                <a:close/>
                <a:moveTo>
                  <a:pt x="431" y="619"/>
                </a:moveTo>
                <a:cubicBezTo>
                  <a:pt x="394" y="619"/>
                  <a:pt x="394" y="619"/>
                  <a:pt x="394" y="619"/>
                </a:cubicBezTo>
                <a:cubicBezTo>
                  <a:pt x="394" y="536"/>
                  <a:pt x="394" y="536"/>
                  <a:pt x="394" y="536"/>
                </a:cubicBezTo>
                <a:cubicBezTo>
                  <a:pt x="431" y="536"/>
                  <a:pt x="431" y="536"/>
                  <a:pt x="431" y="536"/>
                </a:cubicBezTo>
                <a:lnTo>
                  <a:pt x="431" y="619"/>
                </a:lnTo>
                <a:close/>
                <a:moveTo>
                  <a:pt x="565" y="622"/>
                </a:moveTo>
                <a:cubicBezTo>
                  <a:pt x="443" y="622"/>
                  <a:pt x="443" y="622"/>
                  <a:pt x="443" y="622"/>
                </a:cubicBezTo>
                <a:cubicBezTo>
                  <a:pt x="443" y="530"/>
                  <a:pt x="443" y="530"/>
                  <a:pt x="443" y="530"/>
                </a:cubicBezTo>
                <a:cubicBezTo>
                  <a:pt x="443" y="526"/>
                  <a:pt x="441" y="524"/>
                  <a:pt x="437" y="524"/>
                </a:cubicBezTo>
                <a:cubicBezTo>
                  <a:pt x="388" y="524"/>
                  <a:pt x="388" y="524"/>
                  <a:pt x="388" y="524"/>
                </a:cubicBezTo>
                <a:cubicBezTo>
                  <a:pt x="385" y="524"/>
                  <a:pt x="382" y="526"/>
                  <a:pt x="382" y="530"/>
                </a:cubicBezTo>
                <a:cubicBezTo>
                  <a:pt x="382" y="622"/>
                  <a:pt x="382" y="622"/>
                  <a:pt x="382" y="622"/>
                </a:cubicBezTo>
                <a:cubicBezTo>
                  <a:pt x="317" y="622"/>
                  <a:pt x="317" y="622"/>
                  <a:pt x="317" y="622"/>
                </a:cubicBezTo>
                <a:cubicBezTo>
                  <a:pt x="317" y="132"/>
                  <a:pt x="317" y="132"/>
                  <a:pt x="317" y="132"/>
                </a:cubicBezTo>
                <a:cubicBezTo>
                  <a:pt x="565" y="132"/>
                  <a:pt x="565" y="132"/>
                  <a:pt x="565" y="132"/>
                </a:cubicBezTo>
                <a:lnTo>
                  <a:pt x="565" y="622"/>
                </a:lnTo>
                <a:close/>
              </a:path>
            </a:pathLst>
          </a:custGeom>
          <a:solidFill>
            <a:srgbClr val="003824"/>
          </a:solidFill>
          <a:ln>
            <a:noFill/>
          </a:ln>
        </p:spPr>
        <p:txBody>
          <a:bodyPr vert="horz" wrap="square" lIns="91440" tIns="45720" rIns="91440" bIns="45720" numCol="1" anchor="t" anchorCtr="0" compatLnSpc="1">
            <a:prstTxWarp prst="textNoShape">
              <a:avLst/>
            </a:prstTxWarp>
          </a:bodyPr>
          <a:lstStyle/>
          <a:p>
            <a:endParaRPr lang="sv-SE"/>
          </a:p>
        </p:txBody>
      </p:sp>
      <p:pic>
        <p:nvPicPr>
          <p:cNvPr id="5" name="Picture 4" descr="Logo, company name&#10;&#10;Description automatically generated">
            <a:extLst>
              <a:ext uri="{FF2B5EF4-FFF2-40B4-BE49-F238E27FC236}">
                <a16:creationId xmlns:a16="http://schemas.microsoft.com/office/drawing/2014/main" id="{55B457D9-175C-9ACC-FF1A-EDC6A17168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2956" y="1"/>
            <a:ext cx="1248251" cy="1248251"/>
          </a:xfrm>
          <a:prstGeom prst="rect">
            <a:avLst/>
          </a:prstGeom>
          <a:solidFill>
            <a:srgbClr val="003824"/>
          </a:solidFill>
        </p:spPr>
      </p:pic>
    </p:spTree>
    <p:extLst>
      <p:ext uri="{BB962C8B-B14F-4D97-AF65-F5344CB8AC3E}">
        <p14:creationId xmlns:p14="http://schemas.microsoft.com/office/powerpoint/2010/main" val="110679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96EC1B9-DA77-41FC-8F08-62BCAE053CD5}"/>
              </a:ext>
            </a:extLst>
          </p:cNvPr>
          <p:cNvSpPr/>
          <p:nvPr/>
        </p:nvSpPr>
        <p:spPr>
          <a:xfrm>
            <a:off x="794" y="0"/>
            <a:ext cx="5331906" cy="6858000"/>
          </a:xfrm>
          <a:prstGeom prst="rect">
            <a:avLst/>
          </a:prstGeom>
          <a:solidFill>
            <a:srgbClr val="00382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1400" dirty="0" err="1">
              <a:solidFill>
                <a:schemeClr val="tx1"/>
              </a:solidFill>
            </a:endParaRPr>
          </a:p>
        </p:txBody>
      </p:sp>
      <p:sp>
        <p:nvSpPr>
          <p:cNvPr id="2" name="Title 1"/>
          <p:cNvSpPr>
            <a:spLocks noGrp="1"/>
          </p:cNvSpPr>
          <p:nvPr>
            <p:ph type="title"/>
          </p:nvPr>
        </p:nvSpPr>
        <p:spPr>
          <a:xfrm>
            <a:off x="494504" y="153236"/>
            <a:ext cx="4685537" cy="1520825"/>
          </a:xfrm>
        </p:spPr>
        <p:txBody>
          <a:bodyPr>
            <a:normAutofit/>
          </a:bodyPr>
          <a:lstStyle/>
          <a:p>
            <a:r>
              <a:rPr lang="lv-LV" sz="3600" b="1" spc="-50" dirty="0"/>
              <a:t>Nosacījumi </a:t>
            </a:r>
            <a:r>
              <a:rPr lang="lv-LV" sz="3600" b="1" spc="-50" dirty="0" err="1"/>
              <a:t>granta</a:t>
            </a:r>
            <a:r>
              <a:rPr lang="lv-LV" sz="3600" b="1" spc="-50" dirty="0"/>
              <a:t> pretendentam</a:t>
            </a:r>
          </a:p>
        </p:txBody>
      </p:sp>
      <p:sp>
        <p:nvSpPr>
          <p:cNvPr id="3" name="Content Placeholder 2"/>
          <p:cNvSpPr>
            <a:spLocks noGrp="1"/>
          </p:cNvSpPr>
          <p:nvPr>
            <p:ph type="body" sz="quarter" idx="30"/>
          </p:nvPr>
        </p:nvSpPr>
        <p:spPr/>
        <p:txBody>
          <a:bodyPr anchor="ctr"/>
          <a:lstStyle/>
          <a:p>
            <a:endParaRPr lang="lv-LV" sz="3200" dirty="0">
              <a:latin typeface="Arial" panose="020B0604020202020204" pitchFamily="34" charset="0"/>
              <a:cs typeface="Arial" panose="020B0604020202020204" pitchFamily="34" charset="0"/>
            </a:endParaRPr>
          </a:p>
        </p:txBody>
      </p:sp>
      <p:sp>
        <p:nvSpPr>
          <p:cNvPr id="33" name="Text Placeholder 13">
            <a:extLst>
              <a:ext uri="{FF2B5EF4-FFF2-40B4-BE49-F238E27FC236}">
                <a16:creationId xmlns:a16="http://schemas.microsoft.com/office/drawing/2014/main" id="{6DDA1EA3-52B4-4546-A3C8-8380F8250A9E}"/>
              </a:ext>
            </a:extLst>
          </p:cNvPr>
          <p:cNvSpPr txBox="1">
            <a:spLocks/>
          </p:cNvSpPr>
          <p:nvPr/>
        </p:nvSpPr>
        <p:spPr bwMode="auto">
          <a:xfrm>
            <a:off x="6220002" y="1248252"/>
            <a:ext cx="5176906" cy="473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174625" indent="-174625" algn="l" rtl="0" eaLnBrk="1" fontAlgn="base" hangingPunct="1">
              <a:spcBef>
                <a:spcPct val="20000"/>
              </a:spcBef>
              <a:spcAft>
                <a:spcPts val="0"/>
              </a:spcAft>
              <a:buSzPct val="100000"/>
              <a:buFont typeface="Wingdings" pitchFamily="2" charset="2"/>
              <a:buChar char=""/>
              <a:defRPr lang="en-US" sz="1800" kern="1200">
                <a:solidFill>
                  <a:schemeClr val="bg1"/>
                </a:solidFill>
                <a:latin typeface="+mn-lt"/>
                <a:ea typeface="+mn-ea"/>
                <a:cs typeface="+mn-cs"/>
              </a:defRPr>
            </a:lvl1pPr>
            <a:lvl2pPr marL="536575" indent="-269875" algn="l" rtl="0" eaLnBrk="1" fontAlgn="base" hangingPunct="1">
              <a:spcBef>
                <a:spcPct val="20000"/>
              </a:spcBef>
              <a:spcAft>
                <a:spcPct val="0"/>
              </a:spcAft>
              <a:buSzPct val="100000"/>
              <a:buFont typeface="Arial" pitchFamily="34" charset="0"/>
              <a:buChar char="–"/>
              <a:defRPr lang="en-US" sz="1800" kern="1200">
                <a:solidFill>
                  <a:schemeClr val="bg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1800" kern="120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1800" kern="120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1800"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spcBef>
                <a:spcPts val="600"/>
              </a:spcBef>
              <a:buNone/>
            </a:pPr>
            <a:r>
              <a:rPr lang="lv-LV" sz="3200" dirty="0">
                <a:solidFill>
                  <a:schemeClr val="tx1"/>
                </a:solidFill>
                <a:latin typeface="SEB SansSerif Book"/>
              </a:rPr>
              <a:t>Fiziska persona – no 18 gadiem</a:t>
            </a:r>
          </a:p>
          <a:p>
            <a:pPr marL="0" indent="0">
              <a:spcBef>
                <a:spcPts val="600"/>
              </a:spcBef>
              <a:buNone/>
            </a:pPr>
            <a:endParaRPr lang="lv-LV" sz="3200" dirty="0">
              <a:solidFill>
                <a:schemeClr val="tx1"/>
              </a:solidFill>
              <a:latin typeface="SEB SansSerif Book"/>
            </a:endParaRPr>
          </a:p>
          <a:p>
            <a:pPr marL="0" indent="0">
              <a:spcBef>
                <a:spcPts val="600"/>
              </a:spcBef>
              <a:buNone/>
            </a:pPr>
            <a:r>
              <a:rPr lang="lv-LV" sz="3200" dirty="0">
                <a:solidFill>
                  <a:schemeClr val="tx1"/>
                </a:solidFill>
                <a:latin typeface="SEB SansSerif Book"/>
              </a:rPr>
              <a:t>Juridiska persona – pieteikuma iesniegšanas dienā nodokļu parādi nepārsniedz 150 EUR  </a:t>
            </a:r>
            <a:r>
              <a:rPr lang="lv-LV" sz="3200" dirty="0" err="1">
                <a:solidFill>
                  <a:schemeClr val="tx1"/>
                </a:solidFill>
                <a:latin typeface="SEB SansSerif Book"/>
              </a:rPr>
              <a:t>EUR</a:t>
            </a:r>
            <a:r>
              <a:rPr lang="lv-LV" sz="3200" dirty="0">
                <a:solidFill>
                  <a:schemeClr val="tx1"/>
                </a:solidFill>
                <a:latin typeface="SEB SansSerif Book"/>
              </a:rPr>
              <a:t> </a:t>
            </a:r>
          </a:p>
          <a:p>
            <a:pPr marL="0" indent="0">
              <a:spcBef>
                <a:spcPts val="600"/>
              </a:spcBef>
              <a:buNone/>
            </a:pPr>
            <a:endParaRPr lang="lv-LV" sz="3200" dirty="0">
              <a:solidFill>
                <a:schemeClr val="tx1"/>
              </a:solidFill>
              <a:latin typeface="SEB SansSerif Book"/>
            </a:endParaRPr>
          </a:p>
          <a:p>
            <a:pPr marL="0" indent="0">
              <a:spcAft>
                <a:spcPts val="1200"/>
              </a:spcAft>
              <a:buNone/>
            </a:pPr>
            <a:r>
              <a:rPr lang="lv-LV" sz="3200" b="1" dirty="0">
                <a:solidFill>
                  <a:schemeClr val="tx1"/>
                </a:solidFill>
                <a:latin typeface="SEB SansSerif Book"/>
              </a:rPr>
              <a:t>1 pretendents = 1 pieteikums</a:t>
            </a:r>
          </a:p>
          <a:p>
            <a:pPr marL="0" indent="0">
              <a:spcAft>
                <a:spcPts val="1200"/>
              </a:spcAft>
              <a:buNone/>
            </a:pPr>
            <a:endParaRPr lang="lv-LV" sz="3600" dirty="0">
              <a:solidFill>
                <a:schemeClr val="tx1"/>
              </a:solidFill>
              <a:cs typeface="Arial" panose="020B0604020202020204" pitchFamily="34" charset="0"/>
            </a:endParaRPr>
          </a:p>
        </p:txBody>
      </p:sp>
      <p:sp>
        <p:nvSpPr>
          <p:cNvPr id="34" name="Text Placeholder 13">
            <a:extLst>
              <a:ext uri="{FF2B5EF4-FFF2-40B4-BE49-F238E27FC236}">
                <a16:creationId xmlns:a16="http://schemas.microsoft.com/office/drawing/2014/main" id="{F9C7CC57-CDBD-4C87-ADF2-3EAF8F1E199A}"/>
              </a:ext>
            </a:extLst>
          </p:cNvPr>
          <p:cNvSpPr txBox="1">
            <a:spLocks/>
          </p:cNvSpPr>
          <p:nvPr/>
        </p:nvSpPr>
        <p:spPr bwMode="auto">
          <a:xfrm>
            <a:off x="494504" y="2169555"/>
            <a:ext cx="4685537" cy="4005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174625" indent="-174625" algn="l" rtl="0" eaLnBrk="1" fontAlgn="base" hangingPunct="1">
              <a:spcBef>
                <a:spcPct val="20000"/>
              </a:spcBef>
              <a:spcAft>
                <a:spcPts val="0"/>
              </a:spcAft>
              <a:buSzPct val="100000"/>
              <a:buFont typeface="Wingdings" pitchFamily="2" charset="2"/>
              <a:buChar char=""/>
              <a:defRPr lang="en-US" sz="1800" kern="1200">
                <a:solidFill>
                  <a:schemeClr val="bg1"/>
                </a:solidFill>
                <a:latin typeface="+mn-lt"/>
                <a:ea typeface="+mn-ea"/>
                <a:cs typeface="+mn-cs"/>
              </a:defRPr>
            </a:lvl1pPr>
            <a:lvl2pPr marL="536575" indent="-269875" algn="l" rtl="0" eaLnBrk="1" fontAlgn="base" hangingPunct="1">
              <a:spcBef>
                <a:spcPct val="20000"/>
              </a:spcBef>
              <a:spcAft>
                <a:spcPct val="0"/>
              </a:spcAft>
              <a:buSzPct val="100000"/>
              <a:buFont typeface="Arial" pitchFamily="34" charset="0"/>
              <a:buChar char="–"/>
              <a:defRPr lang="en-US" sz="1800" kern="1200">
                <a:solidFill>
                  <a:schemeClr val="bg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1800" kern="120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1800" kern="120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1800"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spcAft>
                <a:spcPts val="1200"/>
              </a:spcAft>
              <a:buNone/>
            </a:pPr>
            <a:r>
              <a:rPr lang="lv-LV" sz="3200" dirty="0">
                <a:latin typeface="SEB SansSerif Book"/>
              </a:rPr>
              <a:t>Pretendentam nedrīkst veidoties interešu konflikts ar kādu no organizatoriem</a:t>
            </a:r>
          </a:p>
          <a:p>
            <a:pPr marL="0" indent="0">
              <a:spcAft>
                <a:spcPts val="1200"/>
              </a:spcAft>
              <a:buNone/>
            </a:pPr>
            <a:r>
              <a:rPr lang="lv-LV" sz="3200" dirty="0">
                <a:latin typeface="SEB SansSerif Book"/>
              </a:rPr>
              <a:t>Programmas Augšup grantu var saņemt tikai vienu reizi</a:t>
            </a:r>
          </a:p>
        </p:txBody>
      </p:sp>
      <p:pic>
        <p:nvPicPr>
          <p:cNvPr id="5" name="Picture 4" descr="Logo, company name&#10;&#10;Description automatically generated">
            <a:extLst>
              <a:ext uri="{FF2B5EF4-FFF2-40B4-BE49-F238E27FC236}">
                <a16:creationId xmlns:a16="http://schemas.microsoft.com/office/drawing/2014/main" id="{0140B886-2731-A68A-5A14-8881AD88EA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42956" y="1"/>
            <a:ext cx="1248251" cy="1248251"/>
          </a:xfrm>
          <a:prstGeom prst="rect">
            <a:avLst/>
          </a:prstGeom>
        </p:spPr>
      </p:pic>
    </p:spTree>
    <p:extLst>
      <p:ext uri="{BB962C8B-B14F-4D97-AF65-F5344CB8AC3E}">
        <p14:creationId xmlns:p14="http://schemas.microsoft.com/office/powerpoint/2010/main" val="135655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503CB3C-8662-4AE5-849B-860E354B03AA}"/>
              </a:ext>
            </a:extLst>
          </p:cNvPr>
          <p:cNvSpPr/>
          <p:nvPr/>
        </p:nvSpPr>
        <p:spPr>
          <a:xfrm>
            <a:off x="6094179" y="1596975"/>
            <a:ext cx="6095207" cy="2022775"/>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1400" dirty="0" err="1">
              <a:solidFill>
                <a:schemeClr val="tx1"/>
              </a:solidFill>
            </a:endParaRPr>
          </a:p>
        </p:txBody>
      </p:sp>
      <p:sp>
        <p:nvSpPr>
          <p:cNvPr id="17" name="Rectangle 16">
            <a:extLst>
              <a:ext uri="{FF2B5EF4-FFF2-40B4-BE49-F238E27FC236}">
                <a16:creationId xmlns:a16="http://schemas.microsoft.com/office/drawing/2014/main" id="{0CABC90E-E47F-4543-8B20-5BA5A7E810E4}"/>
              </a:ext>
            </a:extLst>
          </p:cNvPr>
          <p:cNvSpPr/>
          <p:nvPr/>
        </p:nvSpPr>
        <p:spPr>
          <a:xfrm>
            <a:off x="794" y="1596975"/>
            <a:ext cx="6095207" cy="2022775"/>
          </a:xfrm>
          <a:prstGeom prst="rect">
            <a:avLst/>
          </a:prstGeom>
          <a:solidFill>
            <a:srgbClr val="00382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1400" dirty="0" err="1">
              <a:solidFill>
                <a:schemeClr val="tx1"/>
              </a:solidFill>
            </a:endParaRPr>
          </a:p>
        </p:txBody>
      </p:sp>
      <p:sp>
        <p:nvSpPr>
          <p:cNvPr id="2" name="Title 1"/>
          <p:cNvSpPr>
            <a:spLocks noGrp="1"/>
          </p:cNvSpPr>
          <p:nvPr>
            <p:ph type="title"/>
          </p:nvPr>
        </p:nvSpPr>
        <p:spPr>
          <a:xfrm>
            <a:off x="494504" y="153236"/>
            <a:ext cx="4685537" cy="1520825"/>
          </a:xfrm>
        </p:spPr>
        <p:txBody>
          <a:bodyPr/>
          <a:lstStyle/>
          <a:p>
            <a:r>
              <a:rPr lang="lv-LV" sz="3600" b="1" dirty="0">
                <a:solidFill>
                  <a:schemeClr val="tx1"/>
                </a:solidFill>
                <a:cs typeface="Arial" panose="020B0604020202020204" pitchFamily="34" charset="0"/>
              </a:rPr>
              <a:t>Finansējums</a:t>
            </a:r>
          </a:p>
        </p:txBody>
      </p:sp>
      <p:sp>
        <p:nvSpPr>
          <p:cNvPr id="3" name="Content Placeholder 2"/>
          <p:cNvSpPr>
            <a:spLocks noGrp="1"/>
          </p:cNvSpPr>
          <p:nvPr>
            <p:ph type="body" sz="quarter" idx="30"/>
          </p:nvPr>
        </p:nvSpPr>
        <p:spPr/>
        <p:txBody>
          <a:bodyPr anchor="ctr"/>
          <a:lstStyle/>
          <a:p>
            <a:endParaRPr lang="lv-LV" sz="3200" dirty="0">
              <a:latin typeface="Arial" panose="020B0604020202020204" pitchFamily="34" charset="0"/>
              <a:cs typeface="Arial" panose="020B0604020202020204" pitchFamily="34" charset="0"/>
            </a:endParaRPr>
          </a:p>
        </p:txBody>
      </p:sp>
      <p:sp>
        <p:nvSpPr>
          <p:cNvPr id="12" name="Content Placeholder 2">
            <a:extLst>
              <a:ext uri="{FF2B5EF4-FFF2-40B4-BE49-F238E27FC236}">
                <a16:creationId xmlns:a16="http://schemas.microsoft.com/office/drawing/2014/main" id="{06CF33A6-16B4-46F4-BE77-072A3429F8A7}"/>
              </a:ext>
            </a:extLst>
          </p:cNvPr>
          <p:cNvSpPr txBox="1">
            <a:spLocks/>
          </p:cNvSpPr>
          <p:nvPr/>
        </p:nvSpPr>
        <p:spPr>
          <a:xfrm>
            <a:off x="904709" y="1532297"/>
            <a:ext cx="5381833" cy="2098999"/>
          </a:xfrm>
          <a:prstGeom prst="rect">
            <a:avLst/>
          </a:prstGeom>
        </p:spPr>
        <p:txBody>
          <a:bodyPr anchor="ctr"/>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buNone/>
            </a:pPr>
            <a:r>
              <a:rPr lang="lv-LV" sz="4400" b="1" dirty="0">
                <a:solidFill>
                  <a:schemeClr val="bg1"/>
                </a:solidFill>
                <a:cs typeface="Arial" panose="020B0604020202020204" pitchFamily="34" charset="0"/>
              </a:rPr>
              <a:t>56 000 €</a:t>
            </a:r>
          </a:p>
          <a:p>
            <a:pPr marL="0" indent="0">
              <a:buNone/>
            </a:pPr>
            <a:r>
              <a:rPr lang="lv-LV" sz="2800" dirty="0">
                <a:solidFill>
                  <a:schemeClr val="bg1"/>
                </a:solidFill>
                <a:cs typeface="Arial" panose="020B0604020202020204" pitchFamily="34" charset="0"/>
              </a:rPr>
              <a:t>kopējā finansiālā atbalsta summa 2026. gadā</a:t>
            </a:r>
          </a:p>
        </p:txBody>
      </p:sp>
      <p:sp>
        <p:nvSpPr>
          <p:cNvPr id="13" name="Content Placeholder 3">
            <a:extLst>
              <a:ext uri="{FF2B5EF4-FFF2-40B4-BE49-F238E27FC236}">
                <a16:creationId xmlns:a16="http://schemas.microsoft.com/office/drawing/2014/main" id="{36A2DE47-ACCF-4591-B3DD-7B1847623D04}"/>
              </a:ext>
            </a:extLst>
          </p:cNvPr>
          <p:cNvSpPr txBox="1">
            <a:spLocks/>
          </p:cNvSpPr>
          <p:nvPr/>
        </p:nvSpPr>
        <p:spPr>
          <a:xfrm>
            <a:off x="6515815" y="1520751"/>
            <a:ext cx="5571072" cy="2098999"/>
          </a:xfrm>
          <a:prstGeom prst="rect">
            <a:avLst/>
          </a:prstGeom>
        </p:spPr>
        <p:txBody>
          <a:bodyPr anchor="ctr"/>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buNone/>
            </a:pPr>
            <a:r>
              <a:rPr lang="lv-LV" sz="4400" b="1" dirty="0">
                <a:solidFill>
                  <a:srgbClr val="003824"/>
                </a:solidFill>
                <a:latin typeface="Arial" panose="020B0604020202020204" pitchFamily="34" charset="0"/>
                <a:cs typeface="Arial" panose="020B0604020202020204" pitchFamily="34" charset="0"/>
              </a:rPr>
              <a:t>8 000 €</a:t>
            </a:r>
          </a:p>
          <a:p>
            <a:pPr marL="0" indent="0">
              <a:buNone/>
            </a:pPr>
            <a:r>
              <a:rPr lang="lv-LV" sz="2800" dirty="0">
                <a:latin typeface="Arial" panose="020B0604020202020204" pitchFamily="34" charset="0"/>
                <a:cs typeface="Arial" panose="020B0604020202020204" pitchFamily="34" charset="0"/>
              </a:rPr>
              <a:t>maksimālā summa </a:t>
            </a:r>
          </a:p>
          <a:p>
            <a:pPr marL="0" indent="0">
              <a:spcBef>
                <a:spcPts val="0"/>
              </a:spcBef>
              <a:buNone/>
            </a:pPr>
            <a:r>
              <a:rPr lang="lv-LV" sz="2800" dirty="0">
                <a:latin typeface="Arial" panose="020B0604020202020204" pitchFamily="34" charset="0"/>
                <a:cs typeface="Arial" panose="020B0604020202020204" pitchFamily="34" charset="0"/>
              </a:rPr>
              <a:t>vienam </a:t>
            </a:r>
            <a:r>
              <a:rPr lang="lv-LV" sz="2800" dirty="0" err="1">
                <a:latin typeface="Arial" panose="020B0604020202020204" pitchFamily="34" charset="0"/>
                <a:cs typeface="Arial" panose="020B0604020202020204" pitchFamily="34" charset="0"/>
              </a:rPr>
              <a:t>grantam</a:t>
            </a:r>
            <a:endParaRPr lang="lv-LV" sz="2800" dirty="0">
              <a:latin typeface="Arial" panose="020B0604020202020204" pitchFamily="34" charset="0"/>
              <a:cs typeface="Arial" panose="020B0604020202020204" pitchFamily="34" charset="0"/>
            </a:endParaRPr>
          </a:p>
        </p:txBody>
      </p:sp>
      <p:sp>
        <p:nvSpPr>
          <p:cNvPr id="14" name="Content Placeholder 4">
            <a:extLst>
              <a:ext uri="{FF2B5EF4-FFF2-40B4-BE49-F238E27FC236}">
                <a16:creationId xmlns:a16="http://schemas.microsoft.com/office/drawing/2014/main" id="{61FAA91D-6A61-436D-A206-65E65890DE86}"/>
              </a:ext>
            </a:extLst>
          </p:cNvPr>
          <p:cNvSpPr txBox="1">
            <a:spLocks/>
          </p:cNvSpPr>
          <p:nvPr/>
        </p:nvSpPr>
        <p:spPr>
          <a:xfrm>
            <a:off x="1249046" y="4421291"/>
            <a:ext cx="9045105" cy="1679473"/>
          </a:xfrm>
          <a:prstGeom prst="rect">
            <a:avLst/>
          </a:prstGeom>
        </p:spPr>
        <p:txBody>
          <a:bodyPr/>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1346200" lvl="4" indent="0">
              <a:buNone/>
            </a:pPr>
            <a:r>
              <a:rPr lang="lv-LV" dirty="0">
                <a:cs typeface="Arial" panose="020B0604020202020204" pitchFamily="34" charset="0"/>
              </a:rPr>
              <a:t>Žūrijas komisija ir tiesīga samazināt </a:t>
            </a:r>
            <a:r>
              <a:rPr lang="lv-LV" dirty="0" err="1">
                <a:cs typeface="Arial" panose="020B0604020202020204" pitchFamily="34" charset="0"/>
              </a:rPr>
              <a:t>grantu</a:t>
            </a:r>
            <a:r>
              <a:rPr lang="lv-LV" dirty="0">
                <a:cs typeface="Arial" panose="020B0604020202020204" pitchFamily="34" charset="0"/>
              </a:rPr>
              <a:t>, bet ne vairāk kā par 50% no pieteikumā norādītās summas</a:t>
            </a:r>
          </a:p>
        </p:txBody>
      </p:sp>
      <p:sp>
        <p:nvSpPr>
          <p:cNvPr id="15" name="Freeform 11">
            <a:extLst>
              <a:ext uri="{FF2B5EF4-FFF2-40B4-BE49-F238E27FC236}">
                <a16:creationId xmlns:a16="http://schemas.microsoft.com/office/drawing/2014/main" id="{0E9BA319-953C-4571-80FC-4DE6EF75B7C5}"/>
              </a:ext>
            </a:extLst>
          </p:cNvPr>
          <p:cNvSpPr>
            <a:spLocks/>
          </p:cNvSpPr>
          <p:nvPr/>
        </p:nvSpPr>
        <p:spPr bwMode="auto">
          <a:xfrm>
            <a:off x="1515633" y="4561950"/>
            <a:ext cx="954125" cy="699076"/>
          </a:xfrm>
          <a:custGeom>
            <a:avLst/>
            <a:gdLst>
              <a:gd name="T0" fmla="*/ 3253 w 3356"/>
              <a:gd name="T1" fmla="*/ 0 h 2570"/>
              <a:gd name="T2" fmla="*/ 3356 w 3356"/>
              <a:gd name="T3" fmla="*/ 101 h 2570"/>
              <a:gd name="T4" fmla="*/ 908 w 3356"/>
              <a:gd name="T5" fmla="*/ 2548 h 2570"/>
              <a:gd name="T6" fmla="*/ 893 w 3356"/>
              <a:gd name="T7" fmla="*/ 2560 h 2570"/>
              <a:gd name="T8" fmla="*/ 876 w 3356"/>
              <a:gd name="T9" fmla="*/ 2568 h 2570"/>
              <a:gd name="T10" fmla="*/ 857 w 3356"/>
              <a:gd name="T11" fmla="*/ 2570 h 2570"/>
              <a:gd name="T12" fmla="*/ 839 w 3356"/>
              <a:gd name="T13" fmla="*/ 2568 h 2570"/>
              <a:gd name="T14" fmla="*/ 821 w 3356"/>
              <a:gd name="T15" fmla="*/ 2560 h 2570"/>
              <a:gd name="T16" fmla="*/ 806 w 3356"/>
              <a:gd name="T17" fmla="*/ 2548 h 2570"/>
              <a:gd name="T18" fmla="*/ 0 w 3356"/>
              <a:gd name="T19" fmla="*/ 1743 h 2570"/>
              <a:gd name="T20" fmla="*/ 103 w 3356"/>
              <a:gd name="T21" fmla="*/ 1642 h 2570"/>
              <a:gd name="T22" fmla="*/ 857 w 3356"/>
              <a:gd name="T23" fmla="*/ 2396 h 2570"/>
              <a:gd name="T24" fmla="*/ 3253 w 3356"/>
              <a:gd name="T25" fmla="*/ 0 h 2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56" h="2570">
                <a:moveTo>
                  <a:pt x="3253" y="0"/>
                </a:moveTo>
                <a:lnTo>
                  <a:pt x="3356" y="101"/>
                </a:lnTo>
                <a:lnTo>
                  <a:pt x="908" y="2548"/>
                </a:lnTo>
                <a:lnTo>
                  <a:pt x="893" y="2560"/>
                </a:lnTo>
                <a:lnTo>
                  <a:pt x="876" y="2568"/>
                </a:lnTo>
                <a:lnTo>
                  <a:pt x="857" y="2570"/>
                </a:lnTo>
                <a:lnTo>
                  <a:pt x="839" y="2568"/>
                </a:lnTo>
                <a:lnTo>
                  <a:pt x="821" y="2560"/>
                </a:lnTo>
                <a:lnTo>
                  <a:pt x="806" y="2548"/>
                </a:lnTo>
                <a:lnTo>
                  <a:pt x="0" y="1743"/>
                </a:lnTo>
                <a:lnTo>
                  <a:pt x="103" y="1642"/>
                </a:lnTo>
                <a:lnTo>
                  <a:pt x="857" y="2396"/>
                </a:lnTo>
                <a:lnTo>
                  <a:pt x="3253" y="0"/>
                </a:lnTo>
                <a:close/>
              </a:path>
            </a:pathLst>
          </a:custGeom>
          <a:solidFill>
            <a:srgbClr val="90D4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sv-SE"/>
          </a:p>
        </p:txBody>
      </p:sp>
      <p:pic>
        <p:nvPicPr>
          <p:cNvPr id="5" name="Picture 4" descr="Logo, company name&#10;&#10;Description automatically generated">
            <a:extLst>
              <a:ext uri="{FF2B5EF4-FFF2-40B4-BE49-F238E27FC236}">
                <a16:creationId xmlns:a16="http://schemas.microsoft.com/office/drawing/2014/main" id="{07E74AFF-097C-7FE7-B008-19BBCF7BA7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42956" y="1"/>
            <a:ext cx="1248251" cy="1248251"/>
          </a:xfrm>
          <a:prstGeom prst="rect">
            <a:avLst/>
          </a:prstGeom>
        </p:spPr>
      </p:pic>
    </p:spTree>
    <p:extLst>
      <p:ext uri="{BB962C8B-B14F-4D97-AF65-F5344CB8AC3E}">
        <p14:creationId xmlns:p14="http://schemas.microsoft.com/office/powerpoint/2010/main" val="3909027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249D26-7CE5-4124-0DF3-B5737529312B}"/>
              </a:ext>
            </a:extLst>
          </p:cNvPr>
          <p:cNvSpPr/>
          <p:nvPr/>
        </p:nvSpPr>
        <p:spPr>
          <a:xfrm>
            <a:off x="0" y="2820463"/>
            <a:ext cx="12192000" cy="4020047"/>
          </a:xfrm>
          <a:prstGeom prst="rect">
            <a:avLst/>
          </a:prstGeom>
          <a:solidFill>
            <a:srgbClr val="0038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highlight>
                <a:srgbClr val="C0C0C0"/>
              </a:highlight>
            </a:endParaRPr>
          </a:p>
        </p:txBody>
      </p:sp>
      <p:sp>
        <p:nvSpPr>
          <p:cNvPr id="9" name="TextBox 8">
            <a:extLst>
              <a:ext uri="{FF2B5EF4-FFF2-40B4-BE49-F238E27FC236}">
                <a16:creationId xmlns:a16="http://schemas.microsoft.com/office/drawing/2014/main" id="{FCE8EA8E-E98C-D8B6-35C4-821F692EC8A8}"/>
              </a:ext>
            </a:extLst>
          </p:cNvPr>
          <p:cNvSpPr txBox="1"/>
          <p:nvPr/>
        </p:nvSpPr>
        <p:spPr>
          <a:xfrm>
            <a:off x="5407377" y="-765438"/>
            <a:ext cx="6096000" cy="461665"/>
          </a:xfrm>
          <a:prstGeom prst="rect">
            <a:avLst/>
          </a:prstGeom>
          <a:noFill/>
        </p:spPr>
        <p:txBody>
          <a:bodyPr wrap="square">
            <a:spAutoFit/>
          </a:bodyPr>
          <a:lstStyle/>
          <a:p>
            <a:endParaRPr lang="lv-LV" sz="2400"/>
          </a:p>
        </p:txBody>
      </p:sp>
      <p:pic>
        <p:nvPicPr>
          <p:cNvPr id="16" name="Graphic 15">
            <a:extLst>
              <a:ext uri="{FF2B5EF4-FFF2-40B4-BE49-F238E27FC236}">
                <a16:creationId xmlns:a16="http://schemas.microsoft.com/office/drawing/2014/main" id="{A25FEC8D-EE36-E231-A693-C4778CA05D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9312870" flipH="1">
            <a:off x="3190271" y="5107131"/>
            <a:ext cx="1369432" cy="1369432"/>
          </a:xfrm>
          <a:prstGeom prst="rect">
            <a:avLst/>
          </a:prstGeom>
        </p:spPr>
      </p:pic>
      <p:graphicFrame>
        <p:nvGraphicFramePr>
          <p:cNvPr id="14" name="Table 13">
            <a:extLst>
              <a:ext uri="{FF2B5EF4-FFF2-40B4-BE49-F238E27FC236}">
                <a16:creationId xmlns:a16="http://schemas.microsoft.com/office/drawing/2014/main" id="{6F2FFDD1-49BD-C663-3ABD-2719D091CD8D}"/>
              </a:ext>
            </a:extLst>
          </p:cNvPr>
          <p:cNvGraphicFramePr>
            <a:graphicFrameLocks noGrp="1"/>
          </p:cNvGraphicFramePr>
          <p:nvPr/>
        </p:nvGraphicFramePr>
        <p:xfrm>
          <a:off x="429717" y="2123560"/>
          <a:ext cx="11478345" cy="609600"/>
        </p:xfrm>
        <a:graphic>
          <a:graphicData uri="http://schemas.openxmlformats.org/drawingml/2006/table">
            <a:tbl>
              <a:tblPr firstRow="1" bandRow="1">
                <a:tableStyleId>{5C22544A-7EE6-4342-B048-85BDC9FD1C3A}</a:tableStyleId>
              </a:tblPr>
              <a:tblGrid>
                <a:gridCol w="3826115">
                  <a:extLst>
                    <a:ext uri="{9D8B030D-6E8A-4147-A177-3AD203B41FA5}">
                      <a16:colId xmlns:a16="http://schemas.microsoft.com/office/drawing/2014/main" val="1160422744"/>
                    </a:ext>
                  </a:extLst>
                </a:gridCol>
                <a:gridCol w="3826115">
                  <a:extLst>
                    <a:ext uri="{9D8B030D-6E8A-4147-A177-3AD203B41FA5}">
                      <a16:colId xmlns:a16="http://schemas.microsoft.com/office/drawing/2014/main" val="3147378483"/>
                    </a:ext>
                  </a:extLst>
                </a:gridCol>
                <a:gridCol w="3826115">
                  <a:extLst>
                    <a:ext uri="{9D8B030D-6E8A-4147-A177-3AD203B41FA5}">
                      <a16:colId xmlns:a16="http://schemas.microsoft.com/office/drawing/2014/main" val="2320154362"/>
                    </a:ext>
                  </a:extLst>
                </a:gridCol>
              </a:tblGrid>
              <a:tr h="609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3200" b="0" kern="0" spc="-24" dirty="0">
                          <a:solidFill>
                            <a:schemeClr val="tx1"/>
                          </a:solidFill>
                          <a:latin typeface="+mj-lt"/>
                          <a:ea typeface="DM Sans" pitchFamily="34" charset="-122"/>
                          <a:cs typeface="DM Sans" pitchFamily="34" charset="-120"/>
                        </a:rPr>
                        <a:t>1. kārta</a:t>
                      </a: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ts val="2033"/>
                        </a:lnSpc>
                      </a:pPr>
                      <a:r>
                        <a:rPr lang="lv-LV" sz="3200" b="0" kern="0" spc="-24" dirty="0">
                          <a:solidFill>
                            <a:schemeClr val="tx1"/>
                          </a:solidFill>
                          <a:latin typeface="+mj-lt"/>
                          <a:ea typeface="DM Sans" pitchFamily="34" charset="-122"/>
                          <a:cs typeface="DM Sans" pitchFamily="34" charset="-120"/>
                        </a:rPr>
                        <a:t>2. kārta</a:t>
                      </a:r>
                    </a:p>
                  </a:txBody>
                  <a:tcPr marL="121920" marR="121920" marT="60960" marB="6096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ts val="2033"/>
                        </a:lnSpc>
                      </a:pPr>
                      <a:r>
                        <a:rPr lang="lv-LV" sz="3200" b="0" kern="0" spc="-24" dirty="0">
                          <a:solidFill>
                            <a:schemeClr val="tx1"/>
                          </a:solidFill>
                          <a:latin typeface="+mj-lt"/>
                          <a:ea typeface="DM Sans" pitchFamily="34" charset="-122"/>
                          <a:cs typeface="DM Sans" pitchFamily="34" charset="-120"/>
                        </a:rPr>
                        <a:t>3. kārta</a:t>
                      </a:r>
                    </a:p>
                  </a:txBody>
                  <a:tcPr marL="121920" marR="121920" marT="60960" marB="6096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4798137"/>
                  </a:ext>
                </a:extLst>
              </a:tr>
            </a:tbl>
          </a:graphicData>
        </a:graphic>
      </p:graphicFrame>
      <p:graphicFrame>
        <p:nvGraphicFramePr>
          <p:cNvPr id="17" name="Table 16">
            <a:extLst>
              <a:ext uri="{FF2B5EF4-FFF2-40B4-BE49-F238E27FC236}">
                <a16:creationId xmlns:a16="http://schemas.microsoft.com/office/drawing/2014/main" id="{DBBE3CF0-3958-55A7-B15F-F1803A0450B7}"/>
              </a:ext>
            </a:extLst>
          </p:cNvPr>
          <p:cNvGraphicFramePr>
            <a:graphicFrameLocks noGrp="1"/>
          </p:cNvGraphicFramePr>
          <p:nvPr>
            <p:extLst>
              <p:ext uri="{D42A27DB-BD31-4B8C-83A1-F6EECF244321}">
                <p14:modId xmlns:p14="http://schemas.microsoft.com/office/powerpoint/2010/main" val="1185334673"/>
              </p:ext>
            </p:extLst>
          </p:nvPr>
        </p:nvGraphicFramePr>
        <p:xfrm>
          <a:off x="429717" y="3260864"/>
          <a:ext cx="11478345" cy="1864107"/>
        </p:xfrm>
        <a:graphic>
          <a:graphicData uri="http://schemas.openxmlformats.org/drawingml/2006/table">
            <a:tbl>
              <a:tblPr firstRow="1" bandRow="1">
                <a:tableStyleId>{5C22544A-7EE6-4342-B048-85BDC9FD1C3A}</a:tableStyleId>
              </a:tblPr>
              <a:tblGrid>
                <a:gridCol w="3826115">
                  <a:extLst>
                    <a:ext uri="{9D8B030D-6E8A-4147-A177-3AD203B41FA5}">
                      <a16:colId xmlns:a16="http://schemas.microsoft.com/office/drawing/2014/main" val="1160422744"/>
                    </a:ext>
                  </a:extLst>
                </a:gridCol>
                <a:gridCol w="3826115">
                  <a:extLst>
                    <a:ext uri="{9D8B030D-6E8A-4147-A177-3AD203B41FA5}">
                      <a16:colId xmlns:a16="http://schemas.microsoft.com/office/drawing/2014/main" val="3147378483"/>
                    </a:ext>
                  </a:extLst>
                </a:gridCol>
                <a:gridCol w="3826115">
                  <a:extLst>
                    <a:ext uri="{9D8B030D-6E8A-4147-A177-3AD203B41FA5}">
                      <a16:colId xmlns:a16="http://schemas.microsoft.com/office/drawing/2014/main" val="2320154362"/>
                    </a:ext>
                  </a:extLst>
                </a:gridCol>
              </a:tblGrid>
              <a:tr h="943864">
                <a:tc>
                  <a:txBody>
                    <a:bodyPr/>
                    <a:lstStyle/>
                    <a:p>
                      <a:pPr marL="0" indent="0" algn="ctr">
                        <a:lnSpc>
                          <a:spcPts val="2380"/>
                        </a:lnSpc>
                        <a:buNone/>
                      </a:pPr>
                      <a:r>
                        <a:rPr lang="lv-LV" sz="3200" b="0" dirty="0">
                          <a:solidFill>
                            <a:schemeClr val="bg1"/>
                          </a:solidFill>
                          <a:latin typeface="SEB SansSerif Book" pitchFamily="2" charset="-70"/>
                          <a:cs typeface="Arial" panose="020B0604020202020204" pitchFamily="34" charset="0"/>
                        </a:rPr>
                        <a:t>Pašvaldību pārstāvji</a:t>
                      </a: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ts val="2380"/>
                        </a:lnSpc>
                      </a:pPr>
                      <a:r>
                        <a:rPr lang="lv-LV" sz="3200" b="0" dirty="0">
                          <a:solidFill>
                            <a:schemeClr val="bg1"/>
                          </a:solidFill>
                          <a:latin typeface="SEB SansSerif Book" pitchFamily="2" charset="-70"/>
                          <a:cs typeface="Arial" panose="020B0604020202020204" pitchFamily="34" charset="0"/>
                        </a:rPr>
                        <a:t>Žūrijas komisija</a:t>
                      </a:r>
                      <a:endParaRPr lang="lv-LV" sz="3200" b="0" kern="0" spc="-24" dirty="0">
                        <a:solidFill>
                          <a:schemeClr val="bg1"/>
                        </a:solidFill>
                        <a:latin typeface="SEB SansSerif Book" pitchFamily="2" charset="-70"/>
                        <a:ea typeface="DM Sans" pitchFamily="34" charset="-122"/>
                        <a:cs typeface="DM Sans" pitchFamily="34" charset="-120"/>
                      </a:endParaRP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ts val="2380"/>
                        </a:lnSpc>
                      </a:pPr>
                      <a:r>
                        <a:rPr lang="lv-LV" sz="3200" b="0" dirty="0">
                          <a:solidFill>
                            <a:schemeClr val="bg1"/>
                          </a:solidFill>
                          <a:latin typeface="SEB SansSerif Book" pitchFamily="2" charset="-70"/>
                          <a:cs typeface="Arial" panose="020B0604020202020204" pitchFamily="34" charset="0"/>
                        </a:rPr>
                        <a:t>Žūrijas komisija</a:t>
                      </a:r>
                      <a:endParaRPr lang="lv-LV" sz="3200" b="0" kern="0" spc="-24" dirty="0">
                        <a:solidFill>
                          <a:schemeClr val="bg1"/>
                        </a:solidFill>
                        <a:latin typeface="SEB SansSerif Book" pitchFamily="2" charset="-70"/>
                        <a:ea typeface="DM Sans" pitchFamily="34" charset="-122"/>
                        <a:cs typeface="DM Sans" pitchFamily="34" charset="-120"/>
                      </a:endParaRP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4798137"/>
                  </a:ext>
                </a:extLst>
              </a:tr>
              <a:tr h="920243">
                <a:tc>
                  <a:txBody>
                    <a:bodyPr/>
                    <a:lstStyle/>
                    <a:p>
                      <a:pPr marL="0" marR="0" lvl="0" indent="0" algn="ctr" defTabSz="914400" rtl="0" eaLnBrk="1" fontAlgn="auto" latinLnBrk="0" hangingPunct="1">
                        <a:lnSpc>
                          <a:spcPts val="2380"/>
                        </a:lnSpc>
                        <a:spcBef>
                          <a:spcPts val="0"/>
                        </a:spcBef>
                        <a:spcAft>
                          <a:spcPts val="0"/>
                        </a:spcAft>
                        <a:buClrTx/>
                        <a:buSzTx/>
                        <a:buFontTx/>
                        <a:buNone/>
                        <a:tabLst/>
                        <a:defRPr/>
                      </a:pPr>
                      <a:r>
                        <a:rPr lang="lv-LV" sz="2400" dirty="0">
                          <a:solidFill>
                            <a:schemeClr val="bg1"/>
                          </a:solidFill>
                          <a:latin typeface="+mj-lt"/>
                          <a:cs typeface="Arial" panose="020B0604020202020204" pitchFamily="34" charset="0"/>
                        </a:rPr>
                        <a:t>administratīvā </a:t>
                      </a:r>
                    </a:p>
                    <a:p>
                      <a:pPr marL="0" marR="0" lvl="0" indent="0" algn="ctr" defTabSz="914400" rtl="0" eaLnBrk="1" fontAlgn="auto" latinLnBrk="0" hangingPunct="1">
                        <a:lnSpc>
                          <a:spcPts val="2380"/>
                        </a:lnSpc>
                        <a:spcBef>
                          <a:spcPts val="0"/>
                        </a:spcBef>
                        <a:spcAft>
                          <a:spcPts val="0"/>
                        </a:spcAft>
                        <a:buClrTx/>
                        <a:buSzTx/>
                        <a:buFontTx/>
                        <a:buNone/>
                        <a:tabLst/>
                        <a:defRPr/>
                      </a:pPr>
                      <a:r>
                        <a:rPr lang="lv-LV" sz="2400" dirty="0">
                          <a:solidFill>
                            <a:schemeClr val="bg1"/>
                          </a:solidFill>
                          <a:latin typeface="+mj-lt"/>
                          <a:cs typeface="Arial" panose="020B0604020202020204" pitchFamily="34" charset="0"/>
                        </a:rPr>
                        <a:t>projektu vērtēšana</a:t>
                      </a: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2380"/>
                        </a:lnSpc>
                        <a:spcBef>
                          <a:spcPts val="0"/>
                        </a:spcBef>
                        <a:spcAft>
                          <a:spcPts val="0"/>
                        </a:spcAft>
                        <a:buClrTx/>
                        <a:buSzTx/>
                        <a:buFontTx/>
                        <a:buNone/>
                        <a:tabLst/>
                        <a:defRPr/>
                      </a:pPr>
                      <a:r>
                        <a:rPr lang="lv-LV" sz="2400">
                          <a:solidFill>
                            <a:schemeClr val="bg1"/>
                          </a:solidFill>
                          <a:latin typeface="+mj-lt"/>
                          <a:cs typeface="Arial" panose="020B0604020202020204" pitchFamily="34" charset="0"/>
                        </a:rPr>
                        <a:t>projektu </a:t>
                      </a:r>
                    </a:p>
                    <a:p>
                      <a:pPr marL="0" marR="0" lvl="0" indent="0" algn="ctr" defTabSz="914400" rtl="0" eaLnBrk="1" fontAlgn="auto" latinLnBrk="0" hangingPunct="1">
                        <a:lnSpc>
                          <a:spcPts val="2380"/>
                        </a:lnSpc>
                        <a:spcBef>
                          <a:spcPts val="0"/>
                        </a:spcBef>
                        <a:spcAft>
                          <a:spcPts val="0"/>
                        </a:spcAft>
                        <a:buClrTx/>
                        <a:buSzTx/>
                        <a:buFontTx/>
                        <a:buNone/>
                        <a:tabLst/>
                        <a:defRPr/>
                      </a:pPr>
                      <a:r>
                        <a:rPr lang="lv-LV" sz="2400">
                          <a:solidFill>
                            <a:schemeClr val="bg1"/>
                          </a:solidFill>
                          <a:latin typeface="+mj-lt"/>
                          <a:cs typeface="Arial" panose="020B0604020202020204" pitchFamily="34" charset="0"/>
                        </a:rPr>
                        <a:t>satura vērtēšana</a:t>
                      </a: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2380"/>
                        </a:lnSpc>
                        <a:spcBef>
                          <a:spcPts val="0"/>
                        </a:spcBef>
                        <a:spcAft>
                          <a:spcPts val="0"/>
                        </a:spcAft>
                        <a:buClrTx/>
                        <a:buSzTx/>
                        <a:buFontTx/>
                        <a:buNone/>
                        <a:tabLst/>
                        <a:defRPr/>
                      </a:pPr>
                      <a:r>
                        <a:rPr lang="lv-LV" sz="2400" dirty="0">
                          <a:solidFill>
                            <a:schemeClr val="bg1"/>
                          </a:solidFill>
                          <a:latin typeface="+mj-lt"/>
                          <a:cs typeface="Arial" panose="020B0604020202020204" pitchFamily="34" charset="0"/>
                        </a:rPr>
                        <a:t>projektu </a:t>
                      </a:r>
                      <a:br>
                        <a:rPr lang="lv-LV" sz="2400" dirty="0">
                          <a:solidFill>
                            <a:schemeClr val="bg1"/>
                          </a:solidFill>
                          <a:latin typeface="+mj-lt"/>
                          <a:cs typeface="Arial" panose="020B0604020202020204" pitchFamily="34" charset="0"/>
                        </a:rPr>
                      </a:br>
                      <a:r>
                        <a:rPr lang="lv-LV" sz="2400" dirty="0">
                          <a:solidFill>
                            <a:schemeClr val="bg1"/>
                          </a:solidFill>
                          <a:latin typeface="+mj-lt"/>
                          <a:cs typeface="Arial" panose="020B0604020202020204" pitchFamily="34" charset="0"/>
                        </a:rPr>
                        <a:t>prezentācijas</a:t>
                      </a:r>
                    </a:p>
                  </a:txBody>
                  <a:tcPr marL="121920" marR="121920" marT="60960" marB="6096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6241113"/>
                  </a:ext>
                </a:extLst>
              </a:tr>
            </a:tbl>
          </a:graphicData>
        </a:graphic>
      </p:graphicFrame>
      <p:pic>
        <p:nvPicPr>
          <p:cNvPr id="18" name="Graphic 17">
            <a:extLst>
              <a:ext uri="{FF2B5EF4-FFF2-40B4-BE49-F238E27FC236}">
                <a16:creationId xmlns:a16="http://schemas.microsoft.com/office/drawing/2014/main" id="{4D2E98D3-91FE-86A4-7E81-29FEEE4366E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287130" flipH="1" flipV="1">
            <a:off x="7486990" y="1012124"/>
            <a:ext cx="1369432" cy="1369432"/>
          </a:xfrm>
          <a:prstGeom prst="rect">
            <a:avLst/>
          </a:prstGeom>
        </p:spPr>
      </p:pic>
      <p:sp>
        <p:nvSpPr>
          <p:cNvPr id="4" name="Title 9">
            <a:extLst>
              <a:ext uri="{FF2B5EF4-FFF2-40B4-BE49-F238E27FC236}">
                <a16:creationId xmlns:a16="http://schemas.microsoft.com/office/drawing/2014/main" id="{2C63663F-BE19-CB61-8432-2B710FD50019}"/>
              </a:ext>
            </a:extLst>
          </p:cNvPr>
          <p:cNvSpPr txBox="1">
            <a:spLocks/>
          </p:cNvSpPr>
          <p:nvPr/>
        </p:nvSpPr>
        <p:spPr>
          <a:xfrm>
            <a:off x="550800" y="464400"/>
            <a:ext cx="11091600" cy="105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err="1"/>
              <a:t>Projektu</a:t>
            </a:r>
            <a:r>
              <a:rPr lang="en-GB" sz="3600" b="1" dirty="0"/>
              <a:t> </a:t>
            </a:r>
            <a:r>
              <a:rPr lang="en-GB" sz="3600" b="1" dirty="0" err="1"/>
              <a:t>vērtēšana</a:t>
            </a:r>
            <a:endParaRPr lang="en-GB" sz="3600" b="1" dirty="0"/>
          </a:p>
        </p:txBody>
      </p:sp>
    </p:spTree>
    <p:extLst>
      <p:ext uri="{BB962C8B-B14F-4D97-AF65-F5344CB8AC3E}">
        <p14:creationId xmlns:p14="http://schemas.microsoft.com/office/powerpoint/2010/main" val="201356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CE8EA8E-E98C-D8B6-35C4-821F692EC8A8}"/>
              </a:ext>
            </a:extLst>
          </p:cNvPr>
          <p:cNvSpPr txBox="1"/>
          <p:nvPr/>
        </p:nvSpPr>
        <p:spPr>
          <a:xfrm>
            <a:off x="5407377" y="-765438"/>
            <a:ext cx="6096000" cy="461665"/>
          </a:xfrm>
          <a:prstGeom prst="rect">
            <a:avLst/>
          </a:prstGeom>
          <a:noFill/>
        </p:spPr>
        <p:txBody>
          <a:bodyPr wrap="square">
            <a:spAutoFit/>
          </a:bodyPr>
          <a:lstStyle/>
          <a:p>
            <a:endParaRPr lang="lv-LV" sz="2400"/>
          </a:p>
        </p:txBody>
      </p:sp>
      <p:cxnSp>
        <p:nvCxnSpPr>
          <p:cNvPr id="5" name="Straight Connector 4">
            <a:extLst>
              <a:ext uri="{FF2B5EF4-FFF2-40B4-BE49-F238E27FC236}">
                <a16:creationId xmlns:a16="http://schemas.microsoft.com/office/drawing/2014/main" id="{CF9F61D5-AAC8-AC8A-1719-F2F0791D86BE}"/>
              </a:ext>
            </a:extLst>
          </p:cNvPr>
          <p:cNvCxnSpPr>
            <a:cxnSpLocks/>
            <a:endCxn id="29" idx="6"/>
          </p:cNvCxnSpPr>
          <p:nvPr/>
        </p:nvCxnSpPr>
        <p:spPr>
          <a:xfrm flipV="1">
            <a:off x="527902" y="3692482"/>
            <a:ext cx="9338969" cy="16573"/>
          </a:xfrm>
          <a:prstGeom prst="line">
            <a:avLst/>
          </a:prstGeom>
          <a:ln w="38100">
            <a:solidFill>
              <a:srgbClr val="003824"/>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1A5E04CE-E07D-64D6-7779-4328699128D5}"/>
              </a:ext>
            </a:extLst>
          </p:cNvPr>
          <p:cNvSpPr/>
          <p:nvPr/>
        </p:nvSpPr>
        <p:spPr>
          <a:xfrm>
            <a:off x="527902" y="3521703"/>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10" name="Oval 9">
            <a:extLst>
              <a:ext uri="{FF2B5EF4-FFF2-40B4-BE49-F238E27FC236}">
                <a16:creationId xmlns:a16="http://schemas.microsoft.com/office/drawing/2014/main" id="{9511D623-7542-ABE0-0C21-AE3E47D8D378}"/>
              </a:ext>
            </a:extLst>
          </p:cNvPr>
          <p:cNvSpPr/>
          <p:nvPr/>
        </p:nvSpPr>
        <p:spPr>
          <a:xfrm>
            <a:off x="2325130" y="3531902"/>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20" name="Content Placeholder 2">
            <a:extLst>
              <a:ext uri="{FF2B5EF4-FFF2-40B4-BE49-F238E27FC236}">
                <a16:creationId xmlns:a16="http://schemas.microsoft.com/office/drawing/2014/main" id="{A33504AE-BDAD-637E-DAAF-81353E876B82}"/>
              </a:ext>
            </a:extLst>
          </p:cNvPr>
          <p:cNvSpPr txBox="1">
            <a:spLocks/>
          </p:cNvSpPr>
          <p:nvPr/>
        </p:nvSpPr>
        <p:spPr>
          <a:xfrm>
            <a:off x="400901" y="2316710"/>
            <a:ext cx="3969160"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1. marts</a:t>
            </a:r>
          </a:p>
          <a:p>
            <a:pPr marL="0" indent="0">
              <a:lnSpc>
                <a:spcPts val="2027"/>
              </a:lnSpc>
              <a:buNone/>
            </a:pPr>
            <a:r>
              <a:rPr lang="lv-LV" sz="2133" dirty="0">
                <a:latin typeface="+mj-lt"/>
                <a:cs typeface="Arial" panose="020B0604020202020204" pitchFamily="34" charset="0"/>
              </a:rPr>
              <a:t>Sākas </a:t>
            </a:r>
          </a:p>
          <a:p>
            <a:pPr marL="0" indent="0">
              <a:lnSpc>
                <a:spcPts val="2027"/>
              </a:lnSpc>
              <a:buNone/>
            </a:pPr>
            <a:r>
              <a:rPr lang="lv-LV" sz="2133" dirty="0">
                <a:latin typeface="+mj-lt"/>
                <a:cs typeface="Arial" panose="020B0604020202020204" pitchFamily="34" charset="0"/>
              </a:rPr>
              <a:t>pieteikumu pieņemšana</a:t>
            </a:r>
          </a:p>
        </p:txBody>
      </p:sp>
      <p:sp>
        <p:nvSpPr>
          <p:cNvPr id="21" name="Content Placeholder 2">
            <a:extLst>
              <a:ext uri="{FF2B5EF4-FFF2-40B4-BE49-F238E27FC236}">
                <a16:creationId xmlns:a16="http://schemas.microsoft.com/office/drawing/2014/main" id="{A4E1E754-76E1-2766-7366-BB1ABA9C47E9}"/>
              </a:ext>
            </a:extLst>
          </p:cNvPr>
          <p:cNvSpPr txBox="1">
            <a:spLocks/>
          </p:cNvSpPr>
          <p:nvPr/>
        </p:nvSpPr>
        <p:spPr>
          <a:xfrm>
            <a:off x="2246767" y="4148442"/>
            <a:ext cx="3753239"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31. marts</a:t>
            </a:r>
          </a:p>
          <a:p>
            <a:pPr marL="0" indent="0">
              <a:lnSpc>
                <a:spcPts val="2027"/>
              </a:lnSpc>
              <a:buNone/>
            </a:pPr>
            <a:r>
              <a:rPr lang="lv-LV" sz="2133" dirty="0">
                <a:latin typeface="+mj-lt"/>
                <a:cs typeface="Arial" panose="020B0604020202020204" pitchFamily="34" charset="0"/>
              </a:rPr>
              <a:t>Beidzas pieteikumu </a:t>
            </a:r>
          </a:p>
          <a:p>
            <a:pPr marL="0" indent="0">
              <a:lnSpc>
                <a:spcPts val="2027"/>
              </a:lnSpc>
              <a:buNone/>
            </a:pPr>
            <a:r>
              <a:rPr lang="lv-LV" sz="2133" dirty="0">
                <a:latin typeface="+mj-lt"/>
                <a:cs typeface="Arial" panose="020B0604020202020204" pitchFamily="34" charset="0"/>
              </a:rPr>
              <a:t>pieņemšana</a:t>
            </a:r>
          </a:p>
        </p:txBody>
      </p:sp>
      <p:sp>
        <p:nvSpPr>
          <p:cNvPr id="22" name="Content Placeholder 2">
            <a:extLst>
              <a:ext uri="{FF2B5EF4-FFF2-40B4-BE49-F238E27FC236}">
                <a16:creationId xmlns:a16="http://schemas.microsoft.com/office/drawing/2014/main" id="{1FE72711-ADF0-6A38-BDE8-CCE5699D6B35}"/>
              </a:ext>
            </a:extLst>
          </p:cNvPr>
          <p:cNvSpPr txBox="1">
            <a:spLocks/>
          </p:cNvSpPr>
          <p:nvPr/>
        </p:nvSpPr>
        <p:spPr>
          <a:xfrm>
            <a:off x="3998666" y="2316710"/>
            <a:ext cx="4409681"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13. aprīlis</a:t>
            </a:r>
          </a:p>
          <a:p>
            <a:pPr marL="0" indent="0">
              <a:lnSpc>
                <a:spcPts val="2027"/>
              </a:lnSpc>
              <a:buNone/>
            </a:pPr>
            <a:r>
              <a:rPr lang="lv-LV" sz="2133" dirty="0">
                <a:latin typeface="+mj-lt"/>
                <a:cs typeface="Arial" panose="020B0604020202020204" pitchFamily="34" charset="0"/>
              </a:rPr>
              <a:t>1. kārtas vērtēšanas </a:t>
            </a:r>
            <a:br>
              <a:rPr lang="lv-LV" sz="2133" dirty="0">
                <a:latin typeface="+mj-lt"/>
                <a:cs typeface="Arial" panose="020B0604020202020204" pitchFamily="34" charset="0"/>
              </a:rPr>
            </a:br>
            <a:r>
              <a:rPr lang="lv-LV" sz="2133" dirty="0">
                <a:latin typeface="+mj-lt"/>
                <a:cs typeface="Arial" panose="020B0604020202020204" pitchFamily="34" charset="0"/>
              </a:rPr>
              <a:t>rezultāti</a:t>
            </a:r>
          </a:p>
        </p:txBody>
      </p:sp>
      <p:sp>
        <p:nvSpPr>
          <p:cNvPr id="23" name="Content Placeholder 2">
            <a:extLst>
              <a:ext uri="{FF2B5EF4-FFF2-40B4-BE49-F238E27FC236}">
                <a16:creationId xmlns:a16="http://schemas.microsoft.com/office/drawing/2014/main" id="{0CF43747-47F0-BC06-8AD0-2A75696E04A7}"/>
              </a:ext>
            </a:extLst>
          </p:cNvPr>
          <p:cNvSpPr txBox="1">
            <a:spLocks/>
          </p:cNvSpPr>
          <p:nvPr/>
        </p:nvSpPr>
        <p:spPr>
          <a:xfrm>
            <a:off x="5796100" y="4180411"/>
            <a:ext cx="3027227"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29. aprīlis</a:t>
            </a:r>
          </a:p>
          <a:p>
            <a:pPr marL="0" indent="0">
              <a:lnSpc>
                <a:spcPts val="2027"/>
              </a:lnSpc>
              <a:buNone/>
            </a:pPr>
            <a:r>
              <a:rPr lang="lv-LV" sz="2133" dirty="0">
                <a:latin typeface="+mj-lt"/>
                <a:cs typeface="Arial" panose="020B0604020202020204" pitchFamily="34" charset="0"/>
              </a:rPr>
              <a:t>2. kārtas vērtēšanas rezultāti</a:t>
            </a:r>
          </a:p>
        </p:txBody>
      </p:sp>
      <p:sp>
        <p:nvSpPr>
          <p:cNvPr id="24" name="Content Placeholder 2">
            <a:extLst>
              <a:ext uri="{FF2B5EF4-FFF2-40B4-BE49-F238E27FC236}">
                <a16:creationId xmlns:a16="http://schemas.microsoft.com/office/drawing/2014/main" id="{0EB60E68-B358-D6D4-3E92-E503FB74BE21}"/>
              </a:ext>
            </a:extLst>
          </p:cNvPr>
          <p:cNvSpPr txBox="1">
            <a:spLocks/>
          </p:cNvSpPr>
          <p:nvPr/>
        </p:nvSpPr>
        <p:spPr>
          <a:xfrm>
            <a:off x="7604880" y="2316710"/>
            <a:ext cx="2600901"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18.-19. maijs</a:t>
            </a:r>
          </a:p>
          <a:p>
            <a:pPr marL="0" indent="0">
              <a:lnSpc>
                <a:spcPts val="2027"/>
              </a:lnSpc>
              <a:buNone/>
            </a:pPr>
            <a:r>
              <a:rPr lang="lv-LV" sz="2133" dirty="0">
                <a:latin typeface="+mj-lt"/>
                <a:cs typeface="Arial" panose="020B0604020202020204" pitchFamily="34" charset="0"/>
              </a:rPr>
              <a:t>3. kārtas norise</a:t>
            </a:r>
          </a:p>
        </p:txBody>
      </p:sp>
      <p:sp>
        <p:nvSpPr>
          <p:cNvPr id="25" name="Content Placeholder 2">
            <a:extLst>
              <a:ext uri="{FF2B5EF4-FFF2-40B4-BE49-F238E27FC236}">
                <a16:creationId xmlns:a16="http://schemas.microsoft.com/office/drawing/2014/main" id="{D4743D8C-3185-FD7F-B6F7-CB9F4C103618}"/>
              </a:ext>
            </a:extLst>
          </p:cNvPr>
          <p:cNvSpPr txBox="1">
            <a:spLocks/>
          </p:cNvSpPr>
          <p:nvPr/>
        </p:nvSpPr>
        <p:spPr>
          <a:xfrm>
            <a:off x="9334260" y="4109754"/>
            <a:ext cx="1982490" cy="1863701"/>
          </a:xfrm>
          <a:prstGeom prst="rect">
            <a:avLst/>
          </a:prstGeom>
        </p:spPr>
        <p:txBody>
          <a:bodyPr anchor="t"/>
          <a:lstStyle>
            <a:lvl1pPr marL="266700" indent="-266700" algn="l" rtl="0" eaLnBrk="1" fontAlgn="base" hangingPunct="1">
              <a:spcBef>
                <a:spcPct val="20000"/>
              </a:spcBef>
              <a:spcAft>
                <a:spcPts val="0"/>
              </a:spcAft>
              <a:buSzPct val="100000"/>
              <a:buFont typeface="Wingdings" pitchFamily="2" charset="2"/>
              <a:buChar char=""/>
              <a:defRPr lang="en-US" sz="2400" kern="1200" smtClean="0">
                <a:solidFill>
                  <a:schemeClr val="tx1"/>
                </a:solidFill>
                <a:latin typeface="+mn-lt"/>
                <a:ea typeface="+mn-ea"/>
                <a:cs typeface="+mn-cs"/>
              </a:defRPr>
            </a:lvl1pPr>
            <a:lvl2pPr marL="6223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2pPr>
            <a:lvl3pPr marL="990600" indent="-368300" algn="l" rtl="0" eaLnBrk="1" fontAlgn="base" hangingPunct="1">
              <a:spcBef>
                <a:spcPct val="20000"/>
              </a:spcBef>
              <a:spcAft>
                <a:spcPct val="0"/>
              </a:spcAft>
              <a:buSzPct val="100000"/>
              <a:buFont typeface="Wingdings" pitchFamily="2" charset="2"/>
              <a:buChar char=""/>
              <a:defRPr lang="en-US" sz="2400" kern="1200" smtClean="0">
                <a:solidFill>
                  <a:schemeClr val="tx1"/>
                </a:solidFill>
                <a:latin typeface="+mn-lt"/>
                <a:ea typeface="+mn-ea"/>
                <a:cs typeface="+mn-cs"/>
              </a:defRPr>
            </a:lvl3pPr>
            <a:lvl4pPr marL="1346200" indent="-355600" algn="l" rtl="0" eaLnBrk="1" fontAlgn="base" hangingPunct="1">
              <a:spcBef>
                <a:spcPct val="20000"/>
              </a:spcBef>
              <a:spcAft>
                <a:spcPct val="0"/>
              </a:spcAft>
              <a:buSzPct val="100000"/>
              <a:buFont typeface="Arial" pitchFamily="34" charset="0"/>
              <a:buChar char="–"/>
              <a:defRPr lang="en-US" sz="2400" kern="1200" smtClean="0">
                <a:solidFill>
                  <a:schemeClr val="tx1"/>
                </a:solidFill>
                <a:latin typeface="+mn-lt"/>
                <a:ea typeface="+mn-ea"/>
                <a:cs typeface="+mn-cs"/>
              </a:defRPr>
            </a:lvl4pPr>
            <a:lvl5pPr marL="1701800" indent="-355600" algn="l" rtl="0" eaLnBrk="1" fontAlgn="base" hangingPunct="1">
              <a:spcBef>
                <a:spcPct val="20000"/>
              </a:spcBef>
              <a:spcAft>
                <a:spcPct val="0"/>
              </a:spcAft>
              <a:buSzPct val="100000"/>
              <a:buFont typeface="Wingdings" pitchFamily="2" charset="2"/>
              <a:buChar char=""/>
              <a:defRPr lang="sv-SE" sz="2400" kern="120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a:lstStyle>
          <a:p>
            <a:pPr marL="0" indent="0">
              <a:lnSpc>
                <a:spcPts val="2027"/>
              </a:lnSpc>
              <a:buNone/>
            </a:pPr>
            <a:r>
              <a:rPr lang="lv-LV" sz="2133" b="1" dirty="0">
                <a:latin typeface="+mj-lt"/>
                <a:cs typeface="Arial" panose="020B0604020202020204" pitchFamily="34" charset="0"/>
              </a:rPr>
              <a:t>9. jūnijs</a:t>
            </a:r>
          </a:p>
          <a:p>
            <a:pPr marL="0" indent="0">
              <a:lnSpc>
                <a:spcPts val="2027"/>
              </a:lnSpc>
              <a:buNone/>
            </a:pPr>
            <a:r>
              <a:rPr lang="lv-LV" sz="2133" dirty="0">
                <a:latin typeface="+mj-lt"/>
                <a:cs typeface="Arial" panose="020B0604020202020204" pitchFamily="34" charset="0"/>
              </a:rPr>
              <a:t>Rezultātu </a:t>
            </a:r>
          </a:p>
          <a:p>
            <a:pPr marL="0" indent="0">
              <a:lnSpc>
                <a:spcPts val="2027"/>
              </a:lnSpc>
              <a:buNone/>
            </a:pPr>
            <a:r>
              <a:rPr lang="lv-LV" sz="2133" dirty="0">
                <a:latin typeface="+mj-lt"/>
                <a:cs typeface="Arial" panose="020B0604020202020204" pitchFamily="34" charset="0"/>
              </a:rPr>
              <a:t>paziņošana</a:t>
            </a:r>
          </a:p>
        </p:txBody>
      </p:sp>
      <p:sp>
        <p:nvSpPr>
          <p:cNvPr id="26" name="Oval 25">
            <a:extLst>
              <a:ext uri="{FF2B5EF4-FFF2-40B4-BE49-F238E27FC236}">
                <a16:creationId xmlns:a16="http://schemas.microsoft.com/office/drawing/2014/main" id="{1B2ED877-C785-9086-7BE7-9A068C9F77BA}"/>
              </a:ext>
            </a:extLst>
          </p:cNvPr>
          <p:cNvSpPr/>
          <p:nvPr/>
        </p:nvSpPr>
        <p:spPr>
          <a:xfrm>
            <a:off x="4123387" y="3519855"/>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27" name="Oval 26">
            <a:extLst>
              <a:ext uri="{FF2B5EF4-FFF2-40B4-BE49-F238E27FC236}">
                <a16:creationId xmlns:a16="http://schemas.microsoft.com/office/drawing/2014/main" id="{B08A16E2-0B6B-202C-09D8-20F496313326}"/>
              </a:ext>
            </a:extLst>
          </p:cNvPr>
          <p:cNvSpPr/>
          <p:nvPr/>
        </p:nvSpPr>
        <p:spPr>
          <a:xfrm>
            <a:off x="5896683" y="3506978"/>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28" name="Oval 27">
            <a:extLst>
              <a:ext uri="{FF2B5EF4-FFF2-40B4-BE49-F238E27FC236}">
                <a16:creationId xmlns:a16="http://schemas.microsoft.com/office/drawing/2014/main" id="{E508029A-B70C-3F45-53EF-80060096E0E6}"/>
              </a:ext>
            </a:extLst>
          </p:cNvPr>
          <p:cNvSpPr/>
          <p:nvPr/>
        </p:nvSpPr>
        <p:spPr>
          <a:xfrm>
            <a:off x="7693911" y="3517177"/>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29" name="Oval 28">
            <a:extLst>
              <a:ext uri="{FF2B5EF4-FFF2-40B4-BE49-F238E27FC236}">
                <a16:creationId xmlns:a16="http://schemas.microsoft.com/office/drawing/2014/main" id="{24D1CA79-99EE-A688-CD81-40405492963C}"/>
              </a:ext>
            </a:extLst>
          </p:cNvPr>
          <p:cNvSpPr/>
          <p:nvPr/>
        </p:nvSpPr>
        <p:spPr>
          <a:xfrm>
            <a:off x="9492169" y="3505130"/>
            <a:ext cx="374703" cy="374703"/>
          </a:xfrm>
          <a:prstGeom prst="ellipse">
            <a:avLst/>
          </a:prstGeom>
          <a:solidFill>
            <a:schemeClr val="bg1"/>
          </a:solidFill>
          <a:ln w="38100">
            <a:solidFill>
              <a:srgbClr val="0038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2400"/>
          </a:p>
        </p:txBody>
      </p:sp>
      <p:pic>
        <p:nvPicPr>
          <p:cNvPr id="4" name="Picture 3">
            <a:extLst>
              <a:ext uri="{FF2B5EF4-FFF2-40B4-BE49-F238E27FC236}">
                <a16:creationId xmlns:a16="http://schemas.microsoft.com/office/drawing/2014/main" id="{67D4B8EC-5FC4-BB9D-730A-81256752EC0C}"/>
              </a:ext>
            </a:extLst>
          </p:cNvPr>
          <p:cNvPicPr>
            <a:picLocks noChangeAspect="1"/>
          </p:cNvPicPr>
          <p:nvPr/>
        </p:nvPicPr>
        <p:blipFill>
          <a:blip r:embed="rId2"/>
          <a:stretch>
            <a:fillRect/>
          </a:stretch>
        </p:blipFill>
        <p:spPr>
          <a:xfrm>
            <a:off x="10356450" y="468720"/>
            <a:ext cx="1146927" cy="1151958"/>
          </a:xfrm>
          <a:prstGeom prst="rect">
            <a:avLst/>
          </a:prstGeom>
        </p:spPr>
      </p:pic>
      <p:sp>
        <p:nvSpPr>
          <p:cNvPr id="3" name="Title 9">
            <a:extLst>
              <a:ext uri="{FF2B5EF4-FFF2-40B4-BE49-F238E27FC236}">
                <a16:creationId xmlns:a16="http://schemas.microsoft.com/office/drawing/2014/main" id="{948D8AE3-3DFC-31DA-197D-760B6753BE66}"/>
              </a:ext>
            </a:extLst>
          </p:cNvPr>
          <p:cNvSpPr txBox="1">
            <a:spLocks/>
          </p:cNvSpPr>
          <p:nvPr/>
        </p:nvSpPr>
        <p:spPr>
          <a:xfrm>
            <a:off x="550800" y="464400"/>
            <a:ext cx="11091600" cy="105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dirty="0">
                <a:latin typeface="SEB SansSerif Book" pitchFamily="2" charset="-70"/>
              </a:rPr>
              <a:t>Laika </a:t>
            </a:r>
            <a:r>
              <a:rPr lang="en-GB" sz="3200" dirty="0" err="1">
                <a:latin typeface="SEB SansSerif Book" pitchFamily="2" charset="-70"/>
              </a:rPr>
              <a:t>plāns</a:t>
            </a:r>
            <a:r>
              <a:rPr lang="en-GB" sz="3200" dirty="0">
                <a:latin typeface="SEB SansSerif Book" pitchFamily="2" charset="-70"/>
              </a:rPr>
              <a:t> 202</a:t>
            </a:r>
            <a:r>
              <a:rPr lang="lv-LV" sz="3200" dirty="0">
                <a:latin typeface="SEB SansSerif Book" pitchFamily="2" charset="-70"/>
              </a:rPr>
              <a:t>6</a:t>
            </a:r>
            <a:endParaRPr lang="en-GB" sz="3200" dirty="0">
              <a:latin typeface="SEB SansSerif Book" pitchFamily="2" charset="-70"/>
            </a:endParaRPr>
          </a:p>
        </p:txBody>
      </p:sp>
    </p:spTree>
    <p:extLst>
      <p:ext uri="{BB962C8B-B14F-4D97-AF65-F5344CB8AC3E}">
        <p14:creationId xmlns:p14="http://schemas.microsoft.com/office/powerpoint/2010/main" val="774492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a:extLst>
            <a:ext uri="{FF2B5EF4-FFF2-40B4-BE49-F238E27FC236}">
              <a16:creationId xmlns:a16="http://schemas.microsoft.com/office/drawing/2014/main" id="{B1FC47EF-970C-7F4A-F97D-4D833FB93DF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102EC52-5C19-5A22-9C35-B8909F2BDA60}"/>
              </a:ext>
            </a:extLst>
          </p:cNvPr>
          <p:cNvSpPr>
            <a:spLocks noGrp="1"/>
          </p:cNvSpPr>
          <p:nvPr>
            <p:ph type="title"/>
          </p:nvPr>
        </p:nvSpPr>
        <p:spPr/>
        <p:txBody>
          <a:bodyPr/>
          <a:lstStyle/>
          <a:p>
            <a:r>
              <a:rPr lang="en-GB" sz="3600" b="1" dirty="0" err="1"/>
              <a:t>Pieteikums</a:t>
            </a:r>
            <a:r>
              <a:rPr lang="en-GB" sz="3600" b="1" dirty="0"/>
              <a:t> </a:t>
            </a:r>
            <a:r>
              <a:rPr lang="en-GB" sz="3600" b="1" dirty="0" err="1"/>
              <a:t>grantam</a:t>
            </a:r>
            <a:endParaRPr lang="en-GB" sz="3600" b="1" dirty="0"/>
          </a:p>
        </p:txBody>
      </p:sp>
      <p:sp>
        <p:nvSpPr>
          <p:cNvPr id="5" name="Slide Number Placeholder 4">
            <a:extLst>
              <a:ext uri="{FF2B5EF4-FFF2-40B4-BE49-F238E27FC236}">
                <a16:creationId xmlns:a16="http://schemas.microsoft.com/office/drawing/2014/main" id="{82C536FC-2D56-9019-07D0-4054CD7944D1}"/>
              </a:ext>
            </a:extLst>
          </p:cNvPr>
          <p:cNvSpPr>
            <a:spLocks noGrp="1"/>
          </p:cNvSpPr>
          <p:nvPr>
            <p:ph type="sldNum" sz="quarter" idx="12"/>
          </p:nvPr>
        </p:nvSpPr>
        <p:spPr>
          <a:xfrm>
            <a:off x="550800" y="6393600"/>
            <a:ext cx="109004" cy="10772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000000"/>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GB" sz="700" b="0" i="0" u="none" strike="noStrike" kern="1200" cap="none" spc="0" normalizeH="0" baseline="0" noProof="0" dirty="0">
              <a:ln>
                <a:noFill/>
              </a:ln>
              <a:solidFill>
                <a:srgbClr val="000000"/>
              </a:solidFill>
              <a:effectLst/>
              <a:uLnTx/>
              <a:uFillTx/>
              <a:latin typeface="SEB SansSerif Book" pitchFamily="2" charset="77"/>
              <a:ea typeface="+mn-ea"/>
              <a:cs typeface="+mn-cs"/>
            </a:endParaRPr>
          </a:p>
        </p:txBody>
      </p:sp>
      <p:sp>
        <p:nvSpPr>
          <p:cNvPr id="10" name="Rounded Rectangle 17">
            <a:extLst>
              <a:ext uri="{FF2B5EF4-FFF2-40B4-BE49-F238E27FC236}">
                <a16:creationId xmlns:a16="http://schemas.microsoft.com/office/drawing/2014/main" id="{2E334B9E-2C0A-39EF-D0F3-9D5BD3C947BF}"/>
              </a:ext>
            </a:extLst>
          </p:cNvPr>
          <p:cNvSpPr>
            <a:spLocks noGrp="1" noRot="1" noMove="1" noResize="1" noEditPoints="1" noAdjustHandles="1" noChangeArrowheads="1" noChangeShapeType="1"/>
          </p:cNvSpPr>
          <p:nvPr/>
        </p:nvSpPr>
        <p:spPr>
          <a:xfrm>
            <a:off x="550800" y="1905000"/>
            <a:ext cx="3480180" cy="4116388"/>
          </a:xfrm>
          <a:prstGeom prst="roundRect">
            <a:avLst>
              <a:gd name="adj" fmla="val 33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4000" cap="none" spc="-40" normalizeH="0" baseline="0" noProof="0" dirty="0" err="1">
                <a:ln>
                  <a:noFill/>
                </a:ln>
                <a:solidFill>
                  <a:srgbClr val="000000"/>
                </a:solidFill>
                <a:effectLst/>
                <a:uLnTx/>
                <a:uFillTx/>
                <a:latin typeface="SEB SansSerif Book" pitchFamily="2" charset="77"/>
                <a:ea typeface="+mn-ea"/>
                <a:cs typeface="+mn-cs"/>
              </a:rPr>
              <a:t>Projekta</a:t>
            </a:r>
            <a:r>
              <a:rPr kumimoji="0" lang="en-GB" sz="2800" b="0" i="0" u="none" strike="noStrike" kern="4000" cap="none" spc="-40" normalizeH="0" baseline="0" noProof="0" dirty="0">
                <a:ln>
                  <a:noFill/>
                </a:ln>
                <a:solidFill>
                  <a:srgbClr val="000000"/>
                </a:solidFill>
                <a:effectLst/>
                <a:uLnTx/>
                <a:uFillTx/>
                <a:latin typeface="SEB SansSerif Book" pitchFamily="2" charset="77"/>
                <a:ea typeface="+mn-ea"/>
                <a:cs typeface="+mn-cs"/>
              </a:rPr>
              <a:t> </a:t>
            </a:r>
            <a:r>
              <a:rPr kumimoji="0" lang="en-GB" sz="2800" b="0" i="0" u="none" strike="noStrike" kern="4000" cap="none" spc="-40" normalizeH="0" baseline="0" noProof="0" dirty="0" err="1">
                <a:ln>
                  <a:noFill/>
                </a:ln>
                <a:solidFill>
                  <a:srgbClr val="000000"/>
                </a:solidFill>
                <a:effectLst/>
                <a:uLnTx/>
                <a:uFillTx/>
                <a:latin typeface="SEB SansSerif Book" pitchFamily="2" charset="77"/>
                <a:ea typeface="+mn-ea"/>
                <a:cs typeface="+mn-cs"/>
              </a:rPr>
              <a:t>pieteikums</a:t>
            </a:r>
            <a:r>
              <a:rPr kumimoji="0" lang="en-GB" sz="2800" b="0" i="0" u="none" strike="noStrike" kern="4000" cap="none" spc="-40" normalizeH="0" baseline="0" noProof="0" dirty="0">
                <a:ln>
                  <a:noFill/>
                </a:ln>
                <a:solidFill>
                  <a:srgbClr val="000000"/>
                </a:solidFill>
                <a:effectLst/>
                <a:uLnTx/>
                <a:uFillTx/>
                <a:latin typeface="SEB SansSerif Book" pitchFamily="2" charset="77"/>
                <a:ea typeface="+mn-ea"/>
                <a:cs typeface="+mn-cs"/>
              </a:rPr>
              <a:t> un </a:t>
            </a:r>
            <a:r>
              <a:rPr kumimoji="0" lang="en-GB" sz="2800" b="0" i="0" u="none" strike="noStrike" kern="4000" cap="none" spc="-40" normalizeH="0" baseline="0" noProof="0" dirty="0" err="1">
                <a:ln>
                  <a:noFill/>
                </a:ln>
                <a:solidFill>
                  <a:srgbClr val="000000"/>
                </a:solidFill>
                <a:effectLst/>
                <a:uLnTx/>
                <a:uFillTx/>
                <a:latin typeface="SEB SansSerif Book" pitchFamily="2" charset="77"/>
                <a:ea typeface="+mn-ea"/>
                <a:cs typeface="+mn-cs"/>
              </a:rPr>
              <a:t>naudas</a:t>
            </a:r>
            <a:r>
              <a:rPr kumimoji="0" lang="en-GB" sz="2800" b="0" i="0" u="none" strike="noStrike" kern="4000" cap="none" spc="-40" normalizeH="0" baseline="0" noProof="0" dirty="0">
                <a:ln>
                  <a:noFill/>
                </a:ln>
                <a:solidFill>
                  <a:srgbClr val="000000"/>
                </a:solidFill>
                <a:effectLst/>
                <a:uLnTx/>
                <a:uFillTx/>
                <a:latin typeface="SEB SansSerif Book" pitchFamily="2" charset="77"/>
                <a:ea typeface="+mn-ea"/>
                <a:cs typeface="+mn-cs"/>
              </a:rPr>
              <a:t> </a:t>
            </a:r>
            <a:r>
              <a:rPr kumimoji="0" lang="en-GB" sz="2800" b="0" i="0" u="none" strike="noStrike" kern="4000" cap="none" spc="-40" normalizeH="0" baseline="0" noProof="0" dirty="0" err="1">
                <a:ln>
                  <a:noFill/>
                </a:ln>
                <a:solidFill>
                  <a:srgbClr val="000000"/>
                </a:solidFill>
                <a:effectLst/>
                <a:uLnTx/>
                <a:uFillTx/>
                <a:latin typeface="SEB SansSerif Book" pitchFamily="2" charset="77"/>
                <a:ea typeface="+mn-ea"/>
                <a:cs typeface="+mn-cs"/>
              </a:rPr>
              <a:t>plūsmas</a:t>
            </a:r>
            <a:r>
              <a:rPr kumimoji="0" lang="en-GB" sz="2800" b="0" i="0" u="none" strike="noStrike" kern="4000" cap="none" spc="-40" normalizeH="0" baseline="0" noProof="0" dirty="0">
                <a:ln>
                  <a:noFill/>
                </a:ln>
                <a:solidFill>
                  <a:srgbClr val="000000"/>
                </a:solidFill>
                <a:effectLst/>
                <a:uLnTx/>
                <a:uFillTx/>
                <a:latin typeface="SEB SansSerif Book" pitchFamily="2" charset="77"/>
                <a:ea typeface="+mn-ea"/>
                <a:cs typeface="+mn-cs"/>
              </a:rPr>
              <a:t> </a:t>
            </a:r>
            <a:r>
              <a:rPr kumimoji="0" lang="en-GB" sz="2800" b="0" i="0" u="none" strike="noStrike" kern="4000" cap="none" spc="-40" normalizeH="0" baseline="0" noProof="0" dirty="0" err="1">
                <a:ln>
                  <a:noFill/>
                </a:ln>
                <a:solidFill>
                  <a:srgbClr val="000000"/>
                </a:solidFill>
                <a:effectLst/>
                <a:uLnTx/>
                <a:uFillTx/>
                <a:latin typeface="SEB SansSerif Book" pitchFamily="2" charset="77"/>
                <a:ea typeface="+mn-ea"/>
                <a:cs typeface="+mn-cs"/>
              </a:rPr>
              <a:t>veidlapa</a:t>
            </a:r>
            <a:endParaRPr kumimoji="0" lang="en-GB" sz="1800" b="0" i="0" u="none" strike="noStrike" kern="1200" cap="none" spc="0" normalizeH="0" baseline="0" noProof="0" dirty="0">
              <a:ln>
                <a:noFill/>
              </a:ln>
              <a:solidFill>
                <a:srgbClr val="FFFFFF"/>
              </a:solidFill>
              <a:effectLst/>
              <a:uLnTx/>
              <a:uFillTx/>
              <a:latin typeface="SEB SansSerif Book"/>
              <a:ea typeface="+mn-ea"/>
              <a:cs typeface="+mn-cs"/>
            </a:endParaRPr>
          </a:p>
        </p:txBody>
      </p:sp>
      <p:sp>
        <p:nvSpPr>
          <p:cNvPr id="11" name="Text Placeholder 225">
            <a:extLst>
              <a:ext uri="{FF2B5EF4-FFF2-40B4-BE49-F238E27FC236}">
                <a16:creationId xmlns:a16="http://schemas.microsoft.com/office/drawing/2014/main" id="{2484E99D-C213-3D93-E35A-075EE37DED8F}"/>
              </a:ext>
            </a:extLst>
          </p:cNvPr>
          <p:cNvSpPr txBox="1">
            <a:spLocks/>
          </p:cNvSpPr>
          <p:nvPr/>
        </p:nvSpPr>
        <p:spPr>
          <a:xfrm>
            <a:off x="760890" y="2178999"/>
            <a:ext cx="3060000" cy="153888"/>
          </a:xfrm>
          <a:prstGeom prst="rect">
            <a:avLst/>
          </a:prstGeom>
        </p:spPr>
        <p:txBody>
          <a:bodyPr lIns="0" tIns="0" rIns="0" bIns="0" anchor="t">
            <a:spAutoFit/>
          </a:bodyPr>
          <a:lstStyle>
            <a:lvl1pPr marL="285750" indent="-285750" algn="l" defTabSz="914400" rtl="0" eaLnBrk="1" latinLnBrk="0" hangingPunct="1">
              <a:lnSpc>
                <a:spcPct val="100000"/>
              </a:lnSpc>
              <a:spcBef>
                <a:spcPts val="1000"/>
              </a:spcBef>
              <a:buFont typeface="Arial" panose="020B0604020202020204" pitchFamily="34" charset="0"/>
              <a:buChar char="•"/>
              <a:defRPr sz="1800" b="0" i="0" kern="1200">
                <a:solidFill>
                  <a:schemeClr val="tx1"/>
                </a:solidFill>
                <a:latin typeface="SEB SansSerif Book" pitchFamily="2" charset="77"/>
                <a:ea typeface="+mn-ea"/>
                <a:cs typeface="+mn-cs"/>
              </a:defRPr>
            </a:lvl1pPr>
            <a:lvl2pPr marL="536575"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2pPr>
            <a:lvl3pPr marL="804863"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3pPr>
            <a:lvl4pPr marL="1073150"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4pPr>
            <a:lvl5pPr marL="1341438"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179388" rtl="0" eaLnBrk="1" fontAlgn="auto" latinLnBrk="0" hangingPunct="1">
              <a:lnSpc>
                <a:spcPct val="100000"/>
              </a:lnSpc>
              <a:spcBef>
                <a:spcPts val="0"/>
              </a:spcBef>
              <a:spcAft>
                <a:spcPts val="1000"/>
              </a:spcAft>
              <a:buClrTx/>
              <a:buSzTx/>
              <a:buFont typeface="Arial" panose="020B0604020202020204" pitchFamily="34" charset="0"/>
              <a:buNone/>
              <a:tabLst/>
              <a:defRPr/>
            </a:pPr>
            <a:endParaRPr kumimoji="0" lang="en-GB" sz="1000" b="0" i="0" u="none" strike="noStrike" kern="1200" cap="none" spc="0" normalizeH="0" baseline="0" noProof="0" dirty="0">
              <a:ln>
                <a:noFill/>
              </a:ln>
              <a:solidFill>
                <a:srgbClr val="000000"/>
              </a:solidFill>
              <a:effectLst/>
              <a:uLnTx/>
              <a:uFillTx/>
              <a:latin typeface="SEB SansSerif Book" pitchFamily="2" charset="77"/>
              <a:ea typeface="+mn-ea"/>
              <a:cs typeface="+mn-cs"/>
            </a:endParaRPr>
          </a:p>
        </p:txBody>
      </p:sp>
      <p:sp>
        <p:nvSpPr>
          <p:cNvPr id="37" name="Rounded Rectangle 17">
            <a:extLst>
              <a:ext uri="{FF2B5EF4-FFF2-40B4-BE49-F238E27FC236}">
                <a16:creationId xmlns:a16="http://schemas.microsoft.com/office/drawing/2014/main" id="{505A2109-AAFB-C534-4BEC-06E75264DE0D}"/>
              </a:ext>
            </a:extLst>
          </p:cNvPr>
          <p:cNvSpPr>
            <a:spLocks noGrp="1" noRot="1" noMove="1" noResize="1" noEditPoints="1" noAdjustHandles="1" noChangeArrowheads="1" noChangeShapeType="1"/>
          </p:cNvSpPr>
          <p:nvPr/>
        </p:nvSpPr>
        <p:spPr>
          <a:xfrm>
            <a:off x="4358260" y="1905000"/>
            <a:ext cx="3480180" cy="4116388"/>
          </a:xfrm>
          <a:prstGeom prst="roundRect">
            <a:avLst>
              <a:gd name="adj" fmla="val 33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SEB SansSerif Book"/>
              <a:ea typeface="+mn-ea"/>
              <a:cs typeface="+mn-cs"/>
            </a:endParaRPr>
          </a:p>
        </p:txBody>
      </p:sp>
      <p:sp>
        <p:nvSpPr>
          <p:cNvPr id="9" name="Rounded Rectangle 17">
            <a:extLst>
              <a:ext uri="{FF2B5EF4-FFF2-40B4-BE49-F238E27FC236}">
                <a16:creationId xmlns:a16="http://schemas.microsoft.com/office/drawing/2014/main" id="{410073C1-EBA1-95D7-09B9-982FF301B733}"/>
              </a:ext>
            </a:extLst>
          </p:cNvPr>
          <p:cNvSpPr/>
          <p:nvPr/>
        </p:nvSpPr>
        <p:spPr>
          <a:xfrm>
            <a:off x="8161020" y="1905000"/>
            <a:ext cx="3480180" cy="4116388"/>
          </a:xfrm>
          <a:prstGeom prst="roundRect">
            <a:avLst>
              <a:gd name="adj" fmla="val 33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SEB SansSerif Book"/>
              <a:ea typeface="+mn-ea"/>
              <a:cs typeface="+mn-cs"/>
            </a:endParaRPr>
          </a:p>
        </p:txBody>
      </p:sp>
      <p:sp>
        <p:nvSpPr>
          <p:cNvPr id="22" name="Platshållare för innehåll 1">
            <a:extLst>
              <a:ext uri="{FF2B5EF4-FFF2-40B4-BE49-F238E27FC236}">
                <a16:creationId xmlns:a16="http://schemas.microsoft.com/office/drawing/2014/main" id="{983AE0D2-DAC2-2E06-92F4-8DABBCFF852F}"/>
              </a:ext>
            </a:extLst>
          </p:cNvPr>
          <p:cNvSpPr txBox="1">
            <a:spLocks/>
          </p:cNvSpPr>
          <p:nvPr/>
        </p:nvSpPr>
        <p:spPr>
          <a:xfrm>
            <a:off x="4530781" y="2832263"/>
            <a:ext cx="3130438" cy="2782813"/>
          </a:xfrm>
          <a:prstGeom prst="rect">
            <a:avLst/>
          </a:prstGeom>
        </p:spPr>
        <p:txBody>
          <a:bodyPr lIns="0" tIns="0" rIns="0" bIns="0" anchor="b">
            <a:spAutoFit/>
          </a:bodyPr>
          <a:lstStyle>
            <a:lvl1pPr marL="285750" indent="-285750" algn="l" defTabSz="914400" rtl="0" eaLnBrk="1" latinLnBrk="0" hangingPunct="1">
              <a:lnSpc>
                <a:spcPct val="100000"/>
              </a:lnSpc>
              <a:spcBef>
                <a:spcPts val="1000"/>
              </a:spcBef>
              <a:buFont typeface="Arial" panose="020B0604020202020204" pitchFamily="34" charset="0"/>
              <a:buChar char="•"/>
              <a:defRPr sz="1800" b="0" i="0" kern="1200">
                <a:solidFill>
                  <a:schemeClr val="tx1"/>
                </a:solidFill>
                <a:latin typeface="SEB SansSerif Book" pitchFamily="2" charset="77"/>
                <a:ea typeface="+mn-ea"/>
                <a:cs typeface="+mn-cs"/>
              </a:defRPr>
            </a:lvl1pPr>
            <a:lvl2pPr marL="536575"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2pPr>
            <a:lvl3pPr marL="804863"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3pPr>
            <a:lvl4pPr marL="1073150" indent="-268288" algn="l" defTabSz="914400" rtl="0" eaLnBrk="1" latinLnBrk="0" hangingPunct="1">
              <a:lnSpc>
                <a:spcPct val="100000"/>
              </a:lnSpc>
              <a:spcBef>
                <a:spcPts val="500"/>
              </a:spcBef>
              <a:buFont typeface="SEB SansSerif Light" panose="00000400000000000000" pitchFamily="2" charset="0"/>
              <a:buChar char="–"/>
              <a:defRPr sz="1800" b="0" i="0" kern="1200">
                <a:solidFill>
                  <a:schemeClr val="tx1"/>
                </a:solidFill>
                <a:latin typeface="SEB SansSerif Book" pitchFamily="2" charset="77"/>
                <a:ea typeface="+mn-ea"/>
                <a:cs typeface="+mn-cs"/>
              </a:defRPr>
            </a:lvl4pPr>
            <a:lvl5pPr marL="1341438" indent="-268288"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3060"/>
              </a:lnSpc>
              <a:spcBef>
                <a:spcPts val="0"/>
              </a:spcBef>
              <a:spcAft>
                <a:spcPts val="0"/>
              </a:spcAft>
              <a:buClrTx/>
              <a:buSzTx/>
              <a:buFont typeface="Arial" panose="020B0604020202020204" pitchFamily="34" charset="0"/>
              <a:buNone/>
              <a:tabLst/>
              <a:defRPr/>
            </a:pPr>
            <a:r>
              <a:rPr lang="lv-LV" sz="2800" kern="0" spc="-32" dirty="0">
                <a:solidFill>
                  <a:srgbClr val="000000"/>
                </a:solidFill>
                <a:latin typeface="+mj-lt"/>
                <a:ea typeface="DM Sans" pitchFamily="34" charset="-122"/>
                <a:cs typeface="DM Sans" pitchFamily="34" charset="-120"/>
              </a:rPr>
              <a:t>Par 1 gadu – ja pretendē uz grantu &lt; 2 000 EUR </a:t>
            </a:r>
          </a:p>
          <a:p>
            <a:pPr marL="0" marR="0" lvl="0" indent="0" algn="l" defTabSz="914400" rtl="0" eaLnBrk="1" fontAlgn="auto" latinLnBrk="0" hangingPunct="1">
              <a:lnSpc>
                <a:spcPts val="3060"/>
              </a:lnSpc>
              <a:spcBef>
                <a:spcPts val="0"/>
              </a:spcBef>
              <a:spcAft>
                <a:spcPts val="0"/>
              </a:spcAft>
              <a:buClrTx/>
              <a:buSzTx/>
              <a:buFont typeface="Arial" panose="020B0604020202020204" pitchFamily="34" charset="0"/>
              <a:buNone/>
              <a:tabLst/>
              <a:defRPr/>
            </a:pPr>
            <a:br>
              <a:rPr lang="lv-LV" sz="2800" kern="0" spc="-32" dirty="0">
                <a:solidFill>
                  <a:srgbClr val="000000"/>
                </a:solidFill>
                <a:latin typeface="+mj-lt"/>
                <a:ea typeface="DM Sans" pitchFamily="34" charset="-122"/>
                <a:cs typeface="DM Sans" pitchFamily="34" charset="-120"/>
              </a:rPr>
            </a:br>
            <a:r>
              <a:rPr lang="lv-LV" sz="2800" kern="0" spc="-32" dirty="0">
                <a:solidFill>
                  <a:srgbClr val="000000"/>
                </a:solidFill>
                <a:latin typeface="+mj-lt"/>
                <a:ea typeface="DM Sans" pitchFamily="34" charset="-122"/>
                <a:cs typeface="DM Sans" pitchFamily="34" charset="-120"/>
              </a:rPr>
              <a:t>Par 2 gadiem – ja pretendē uz grantu &gt; 2 000 EUR</a:t>
            </a:r>
            <a:endParaRPr kumimoji="0" lang="en-GB" sz="2800" b="0" i="0" u="none" strike="noStrike" kern="4000" cap="none" spc="-40" normalizeH="0" baseline="0" noProof="0" dirty="0">
              <a:ln>
                <a:noFill/>
              </a:ln>
              <a:solidFill>
                <a:srgbClr val="FFFFFF">
                  <a:lumMod val="75000"/>
                </a:srgbClr>
              </a:solidFill>
              <a:effectLst/>
              <a:uLnTx/>
              <a:uFillTx/>
              <a:latin typeface="SEB SansSerif Book" pitchFamily="2" charset="77"/>
              <a:ea typeface="+mn-ea"/>
              <a:cs typeface="+mn-cs"/>
            </a:endParaRPr>
          </a:p>
        </p:txBody>
      </p:sp>
      <p:sp>
        <p:nvSpPr>
          <p:cNvPr id="23" name="Text Placeholder 9">
            <a:extLst>
              <a:ext uri="{FF2B5EF4-FFF2-40B4-BE49-F238E27FC236}">
                <a16:creationId xmlns:a16="http://schemas.microsoft.com/office/drawing/2014/main" id="{2C1BE125-C7C6-9EC4-913F-499063905DC0}"/>
              </a:ext>
            </a:extLst>
          </p:cNvPr>
          <p:cNvSpPr txBox="1">
            <a:spLocks/>
          </p:cNvSpPr>
          <p:nvPr/>
        </p:nvSpPr>
        <p:spPr>
          <a:xfrm>
            <a:off x="8642155" y="2888141"/>
            <a:ext cx="2517910" cy="2978379"/>
          </a:xfrm>
          <a:prstGeom prst="rect">
            <a:avLst/>
          </a:prstGeom>
        </p:spPr>
        <p:txBody>
          <a:bodyPr vert="horz" lIns="0" tIns="0" rIns="0" bIns="0" rtlCol="0" anchor="b">
            <a:spAutoFit/>
          </a:bodyPr>
          <a:lstStyle>
            <a:lvl1pPr marL="285750" indent="-285750" algn="l" defTabSz="914400" rtl="0" eaLnBrk="1" latinLnBrk="0" hangingPunct="1">
              <a:lnSpc>
                <a:spcPct val="100000"/>
              </a:lnSpc>
              <a:spcBef>
                <a:spcPts val="1000"/>
              </a:spcBef>
              <a:buFont typeface="Arial" panose="020B0604020202020204" pitchFamily="34" charset="0"/>
              <a:buChar char="•"/>
              <a:defRPr lang="en-GB" sz="1800" b="0" i="0" kern="1200" dirty="0">
                <a:solidFill>
                  <a:schemeClr val="tx1"/>
                </a:solidFill>
                <a:latin typeface="SEB SansSerif Book" pitchFamily="2" charset="77"/>
                <a:ea typeface="+mn-ea"/>
                <a:cs typeface="+mn-cs"/>
              </a:defRPr>
            </a:lvl1pPr>
            <a:lvl2pPr marL="536575" indent="-268288" algn="l" defTabSz="914400" rtl="0" eaLnBrk="1" latinLnBrk="0" hangingPunct="1">
              <a:lnSpc>
                <a:spcPct val="100000"/>
              </a:lnSpc>
              <a:spcBef>
                <a:spcPts val="1200"/>
              </a:spcBef>
              <a:buFont typeface="SEB SansSerif Light" panose="00000400000000000000" pitchFamily="2" charset="0"/>
              <a:buChar char="–"/>
              <a:defRPr lang="en-GB" sz="1800" b="0" i="0" kern="1200" dirty="0">
                <a:solidFill>
                  <a:schemeClr val="tx1"/>
                </a:solidFill>
                <a:latin typeface="SEB SansSerif Book" pitchFamily="2" charset="77"/>
                <a:ea typeface="+mn-ea"/>
                <a:cs typeface="+mn-cs"/>
              </a:defRPr>
            </a:lvl2pPr>
            <a:lvl3pPr marL="804863" indent="-268288" algn="l" defTabSz="914400" rtl="0" eaLnBrk="1" latinLnBrk="0" hangingPunct="1">
              <a:lnSpc>
                <a:spcPct val="100000"/>
              </a:lnSpc>
              <a:spcBef>
                <a:spcPts val="1200"/>
              </a:spcBef>
              <a:buFont typeface="Arial" panose="020B0604020202020204" pitchFamily="34" charset="0"/>
              <a:buChar char="•"/>
              <a:defRPr lang="en-GB" sz="1800" b="0" i="0" kern="1200" dirty="0">
                <a:solidFill>
                  <a:schemeClr val="tx1"/>
                </a:solidFill>
                <a:latin typeface="SEB SansSerif Book" pitchFamily="2" charset="77"/>
                <a:ea typeface="+mn-ea"/>
                <a:cs typeface="+mn-cs"/>
              </a:defRPr>
            </a:lvl3pPr>
            <a:lvl4pPr marL="1073150" indent="-268288" algn="l" defTabSz="914400" rtl="0" eaLnBrk="1" latinLnBrk="0" hangingPunct="1">
              <a:lnSpc>
                <a:spcPct val="100000"/>
              </a:lnSpc>
              <a:spcBef>
                <a:spcPts val="1200"/>
              </a:spcBef>
              <a:buFont typeface="SEB SansSerif Light" panose="00000400000000000000" pitchFamily="2" charset="0"/>
              <a:buChar char="–"/>
              <a:defRPr lang="en-GB" sz="1800" b="0" i="0" kern="1200" dirty="0">
                <a:solidFill>
                  <a:schemeClr val="tx1"/>
                </a:solidFill>
                <a:latin typeface="SEB SansSerif Book" pitchFamily="2" charset="77"/>
                <a:ea typeface="+mn-ea"/>
                <a:cs typeface="+mn-cs"/>
              </a:defRPr>
            </a:lvl4pPr>
            <a:lvl5pPr marL="1341438" indent="-268288" algn="l" defTabSz="914400" rtl="0" eaLnBrk="1" latinLnBrk="0" hangingPunct="1">
              <a:lnSpc>
                <a:spcPct val="100000"/>
              </a:lnSpc>
              <a:spcBef>
                <a:spcPts val="1200"/>
              </a:spcBef>
              <a:buFont typeface="Arial" panose="020B0604020202020204" pitchFamily="34" charset="0"/>
              <a:buChar char="•"/>
              <a:defRPr lang="en-GB" sz="1800" b="0" i="0" kern="1200" dirty="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7061" indent="-237061">
              <a:lnSpc>
                <a:spcPts val="2711"/>
              </a:lnSpc>
              <a:spcBef>
                <a:spcPts val="800"/>
              </a:spcBef>
              <a:buFont typeface="System Font Regular"/>
              <a:buChar char="-"/>
            </a:pPr>
            <a:r>
              <a:rPr lang="lv-LV" sz="2800" b="1" kern="0" spc="-32" dirty="0" err="1">
                <a:latin typeface="+mj-lt"/>
                <a:ea typeface="DM Sans" pitchFamily="34" charset="-122"/>
                <a:cs typeface="DM Sans" pitchFamily="34" charset="-120"/>
              </a:rPr>
              <a:t>De</a:t>
            </a:r>
            <a:r>
              <a:rPr lang="lv-LV" sz="2800" b="1" kern="0" spc="-32" dirty="0">
                <a:latin typeface="+mj-lt"/>
                <a:ea typeface="DM Sans" pitchFamily="34" charset="-122"/>
                <a:cs typeface="DM Sans" pitchFamily="34" charset="-120"/>
              </a:rPr>
              <a:t> </a:t>
            </a:r>
            <a:r>
              <a:rPr lang="lv-LV" sz="2800" b="1" kern="0" spc="-32" dirty="0" err="1">
                <a:latin typeface="+mj-lt"/>
                <a:ea typeface="DM Sans" pitchFamily="34" charset="-122"/>
                <a:cs typeface="DM Sans" pitchFamily="34" charset="-120"/>
              </a:rPr>
              <a:t>minimis</a:t>
            </a:r>
            <a:endParaRPr lang="lv-LV" sz="2800" b="1" kern="0" spc="-32" dirty="0">
              <a:latin typeface="+mj-lt"/>
              <a:ea typeface="DM Sans" pitchFamily="34" charset="-122"/>
              <a:cs typeface="DM Sans" pitchFamily="34" charset="-120"/>
            </a:endParaRPr>
          </a:p>
          <a:p>
            <a:pPr marL="237061" indent="-237061">
              <a:lnSpc>
                <a:spcPts val="2711"/>
              </a:lnSpc>
              <a:spcBef>
                <a:spcPts val="800"/>
              </a:spcBef>
              <a:buFont typeface="System Font Regular"/>
              <a:buChar char="-"/>
            </a:pPr>
            <a:r>
              <a:rPr lang="lv-LV" sz="2800" b="1" kern="0" spc="-32" dirty="0">
                <a:latin typeface="+mj-lt"/>
                <a:ea typeface="DM Sans" pitchFamily="34" charset="-122"/>
                <a:cs typeface="DM Sans" pitchFamily="34" charset="-120"/>
              </a:rPr>
              <a:t>CV </a:t>
            </a:r>
          </a:p>
          <a:p>
            <a:pPr marL="237061" indent="-237061">
              <a:lnSpc>
                <a:spcPts val="2711"/>
              </a:lnSpc>
              <a:spcBef>
                <a:spcPts val="800"/>
              </a:spcBef>
              <a:buFont typeface="System Font Regular"/>
              <a:buChar char="-"/>
            </a:pPr>
            <a:r>
              <a:rPr lang="lv-LV" sz="2800" b="1" kern="0" spc="-32" dirty="0">
                <a:latin typeface="+mj-lt"/>
                <a:ea typeface="DM Sans" pitchFamily="34" charset="-122"/>
                <a:cs typeface="DM Sans" pitchFamily="34" charset="-120"/>
              </a:rPr>
              <a:t>Citi pielikumi</a:t>
            </a:r>
            <a:r>
              <a:rPr lang="lv-LV" sz="2800" kern="0" spc="-32" dirty="0">
                <a:latin typeface="+mj-lt"/>
                <a:ea typeface="DM Sans" pitchFamily="34" charset="-122"/>
                <a:cs typeface="DM Sans" pitchFamily="34" charset="-120"/>
              </a:rPr>
              <a:t>, kas raksturo projekta ideju – fotogrāfijas, shēmas, rasējumi u.c.</a:t>
            </a:r>
          </a:p>
        </p:txBody>
      </p:sp>
    </p:spTree>
    <p:extLst>
      <p:ext uri="{BB962C8B-B14F-4D97-AF65-F5344CB8AC3E}">
        <p14:creationId xmlns:p14="http://schemas.microsoft.com/office/powerpoint/2010/main" val="14225349"/>
      </p:ext>
    </p:extLst>
  </p:cSld>
  <p:clrMapOvr>
    <a:masterClrMapping/>
  </p:clrMapOvr>
</p:sld>
</file>

<file path=ppt/theme/theme1.xml><?xml version="1.0" encoding="utf-8"?>
<a:theme xmlns:a="http://schemas.openxmlformats.org/drawingml/2006/main" name="SEB general 2024">
  <a:themeElements>
    <a:clrScheme name="SEB">
      <a:dk1>
        <a:srgbClr val="000000"/>
      </a:dk1>
      <a:lt1>
        <a:srgbClr val="FFFFFF"/>
      </a:lt1>
      <a:dk2>
        <a:srgbClr val="AFAFAF"/>
      </a:dk2>
      <a:lt2>
        <a:srgbClr val="FFFFFF"/>
      </a:lt2>
      <a:accent1>
        <a:srgbClr val="87C081"/>
      </a:accent1>
      <a:accent2>
        <a:srgbClr val="DCB241"/>
      </a:accent2>
      <a:accent3>
        <a:srgbClr val="4561A7"/>
      </a:accent3>
      <a:accent4>
        <a:srgbClr val="D86D64"/>
      </a:accent4>
      <a:accent5>
        <a:srgbClr val="AFAFAF"/>
      </a:accent5>
      <a:accent6>
        <a:srgbClr val="3E3E3E"/>
      </a:accent6>
      <a:hlink>
        <a:srgbClr val="000000"/>
      </a:hlink>
      <a:folHlink>
        <a:srgbClr val="000000"/>
      </a:folHlink>
    </a:clrScheme>
    <a:fontScheme name="SEB default">
      <a:majorFont>
        <a:latin typeface="SEB SansSerif Book"/>
        <a:ea typeface=""/>
        <a:cs typeface=""/>
      </a:majorFont>
      <a:minorFont>
        <a:latin typeface="SEB SansSerif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a:noFill/>
        </a:ln>
      </a:spPr>
      <a:bodyPr lIns="0" tIns="0" rIns="0" bIns="0" rtlCol="0" anchor="ctr"/>
      <a:lstStyle>
        <a:defPPr algn="ctr">
          <a:defRPr sz="1200" dirty="0" err="1"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accent6"/>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lgn="l">
          <a:defRPr sz="1200" dirty="0" smtClean="0"/>
        </a:defPPr>
      </a:lstStyle>
    </a:txDef>
  </a:objectDefaults>
  <a:extraClrSchemeLst/>
  <a:extLst>
    <a:ext uri="{05A4C25C-085E-4340-85A3-A5531E510DB2}">
      <thm15:themeFamily xmlns:thm15="http://schemas.microsoft.com/office/thememl/2012/main" name="SEB_General_InspirationalSlides_2025" id="{2ED5C956-4181-1244-9500-F94B2934F8EA}" vid="{527A07C5-64B4-1E44-86B6-E023387874BA}"/>
    </a:ext>
  </a:extLst>
</a:theme>
</file>

<file path=ppt/theme/theme2.xml><?xml version="1.0" encoding="utf-8"?>
<a:theme xmlns:a="http://schemas.openxmlformats.org/drawingml/2006/main" name="SEB General template 2024">
  <a:themeElements>
    <a:clrScheme name="SEB">
      <a:dk1>
        <a:srgbClr val="000000"/>
      </a:dk1>
      <a:lt1>
        <a:srgbClr val="FFFFFF"/>
      </a:lt1>
      <a:dk2>
        <a:srgbClr val="AFAFAF"/>
      </a:dk2>
      <a:lt2>
        <a:srgbClr val="FFFFFF"/>
      </a:lt2>
      <a:accent1>
        <a:srgbClr val="87C081"/>
      </a:accent1>
      <a:accent2>
        <a:srgbClr val="DCB241"/>
      </a:accent2>
      <a:accent3>
        <a:srgbClr val="4561A7"/>
      </a:accent3>
      <a:accent4>
        <a:srgbClr val="D86D64"/>
      </a:accent4>
      <a:accent5>
        <a:srgbClr val="AFAFAF"/>
      </a:accent5>
      <a:accent6>
        <a:srgbClr val="3E3E3E"/>
      </a:accent6>
      <a:hlink>
        <a:srgbClr val="000000"/>
      </a:hlink>
      <a:folHlink>
        <a:srgbClr val="000000"/>
      </a:folHlink>
    </a:clrScheme>
    <a:fontScheme name="SEB 2024">
      <a:majorFont>
        <a:latin typeface="SEB SansSerif Book"/>
        <a:ea typeface=""/>
        <a:cs typeface=""/>
      </a:majorFont>
      <a:minorFont>
        <a:latin typeface="SEB Sans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a:noFill/>
        </a:ln>
      </a:spPr>
      <a:bodyPr lIns="0" tIns="0" rIns="0" bIns="0" rtlCol="0" anchor="ctr"/>
      <a:lstStyle>
        <a:defPPr algn="ctr">
          <a:defRPr sz="1200" dirty="0" err="1"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accent6"/>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lgn="l">
          <a:defRPr sz="1200" dirty="0" smtClean="0"/>
        </a:defPPr>
      </a:lstStyle>
    </a:txDef>
  </a:objectDefaults>
  <a:extraClrSchemeLst/>
  <a:extLst>
    <a:ext uri="{05A4C25C-085E-4340-85A3-A5531E510DB2}">
      <thm15:themeFamily xmlns:thm15="http://schemas.microsoft.com/office/thememl/2012/main" name="SEB General template 2024" id="{5FCA5489-E05A-4E40-AB07-DF9D210B2592}" vid="{53DF5A01-1CA5-184F-9F67-07A619926355}"/>
    </a:ext>
  </a:extLst>
</a:theme>
</file>

<file path=ppt/theme/theme3.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B4C6E7"/>
      </a:accent1>
      <a:accent2>
        <a:srgbClr val="ED7D31"/>
      </a:accent2>
      <a:accent3>
        <a:srgbClr val="A5A5A5"/>
      </a:accent3>
      <a:accent4>
        <a:srgbClr val="FFC000"/>
      </a:accent4>
      <a:accent5>
        <a:srgbClr val="FFFFFF"/>
      </a:accent5>
      <a:accent6>
        <a:srgbClr val="70AD47"/>
      </a:accent6>
      <a:hlink>
        <a:srgbClr val="FFFFFF"/>
      </a:hlink>
      <a:folHlink>
        <a:srgbClr val="954F72"/>
      </a:folHlink>
    </a:clrScheme>
    <a:fontScheme name="SEB SansSerif">
      <a:majorFont>
        <a:latin typeface="SEB SansSerif"/>
        <a:ea typeface=""/>
        <a:cs typeface=""/>
      </a:majorFont>
      <a:minorFont>
        <a:latin typeface="SEB SansSerif"/>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CF8182FA22C44BBBDA4777440544DC" ma:contentTypeVersion="4" ma:contentTypeDescription="Create a new document." ma:contentTypeScope="" ma:versionID="2110524e333fd9ea6d9fa47f791a828d">
  <xsd:schema xmlns:xsd="http://www.w3.org/2001/XMLSchema" xmlns:xs="http://www.w3.org/2001/XMLSchema" xmlns:p="http://schemas.microsoft.com/office/2006/metadata/properties" xmlns:ns2="43122f6e-922d-4cc8-92e3-23c1ec70a6e7" targetNamespace="http://schemas.microsoft.com/office/2006/metadata/properties" ma:root="true" ma:fieldsID="58ce2b434a264e2c8dd12b13627ec0f0" ns2:_="">
    <xsd:import namespace="43122f6e-922d-4cc8-92e3-23c1ec70a6e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22f6e-922d-4cc8-92e3-23c1ec70a6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51BB0C-1205-4CEF-BC22-C2393FF8EE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122f6e-922d-4cc8-92e3-23c1ec70a6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084E8E-D334-4FA5-B783-BFE8FE4ED4A3}">
  <ds:schemaRefs>
    <ds:schemaRef ds:uri="http://schemas.microsoft.com/sharepoint/v3/contenttype/forms"/>
  </ds:schemaRefs>
</ds:datastoreItem>
</file>

<file path=customXml/itemProps3.xml><?xml version="1.0" encoding="utf-8"?>
<ds:datastoreItem xmlns:ds="http://schemas.openxmlformats.org/officeDocument/2006/customXml" ds:itemID="{9DE6C3E2-E8AD-4923-B948-3219560C801A}">
  <ds:schemaRefs>
    <ds:schemaRef ds:uri="http://www.w3.org/XML/1998/namespace"/>
    <ds:schemaRef ds:uri="43122f6e-922d-4cc8-92e3-23c1ec70a6e7"/>
    <ds:schemaRef ds:uri="http://schemas.microsoft.com/office/2006/documentManagement/types"/>
    <ds:schemaRef ds:uri="http://schemas.microsoft.com/office/infopath/2007/PartnerControls"/>
    <ds:schemaRef ds:uri="http://purl.org/dc/dcmitype/"/>
    <ds:schemaRef ds:uri="http://purl.org/dc/elements/1.1/"/>
    <ds:schemaRef ds:uri="http://schemas.openxmlformats.org/package/2006/metadata/core-properties"/>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199a02a4-1fd8-448c-9b02-939e6825dd65}" enabled="1" method="Privileged" siteId="{e06b362b-4101-487e-ac7c-ade9d4cc404e}" contentBits="0" removed="0"/>
  <clbl:label id="{64522a4d-f12f-4888-8028-d80fdde3b7d9}" enabled="1" method="Privileged" siteId="{9a8ff9e3-0e35-4620-a724-e9834dc50b51}" contentBits="0" removed="0"/>
</clbl:labelList>
</file>

<file path=docProps/app.xml><?xml version="1.0" encoding="utf-8"?>
<Properties xmlns="http://schemas.openxmlformats.org/officeDocument/2006/extended-properties" xmlns:vt="http://schemas.openxmlformats.org/officeDocument/2006/docPropsVTypes">
  <Template>May 2025_SEB_General_InspirationalSlides</Template>
  <TotalTime>1370</TotalTime>
  <Words>519</Words>
  <Application>Microsoft Office PowerPoint</Application>
  <PresentationFormat>Platekrāna</PresentationFormat>
  <Paragraphs>120</Paragraphs>
  <Slides>15</Slides>
  <Notes>4</Notes>
  <HiddenSlides>0</HiddenSlides>
  <MMClips>0</MMClips>
  <ScaleCrop>false</ScaleCrop>
  <HeadingPairs>
    <vt:vector size="6" baseType="variant">
      <vt:variant>
        <vt:lpstr>Lietotie fonti</vt:lpstr>
      </vt:variant>
      <vt:variant>
        <vt:i4>7</vt:i4>
      </vt:variant>
      <vt:variant>
        <vt:lpstr>Dizains</vt:lpstr>
      </vt:variant>
      <vt:variant>
        <vt:i4>3</vt:i4>
      </vt:variant>
      <vt:variant>
        <vt:lpstr>Slaidu virsraksti</vt:lpstr>
      </vt:variant>
      <vt:variant>
        <vt:i4>15</vt:i4>
      </vt:variant>
    </vt:vector>
  </HeadingPairs>
  <TitlesOfParts>
    <vt:vector size="25" baseType="lpstr">
      <vt:lpstr>Arial</vt:lpstr>
      <vt:lpstr>Arial Narrow</vt:lpstr>
      <vt:lpstr>DM Sans</vt:lpstr>
      <vt:lpstr>SEB SansSerif</vt:lpstr>
      <vt:lpstr>SEB SansSerif Book</vt:lpstr>
      <vt:lpstr>SEB SansSerif Medium</vt:lpstr>
      <vt:lpstr>System Font Regular</vt:lpstr>
      <vt:lpstr>SEB general 2024</vt:lpstr>
      <vt:lpstr>SEB General template 2024</vt:lpstr>
      <vt:lpstr>Office Theme</vt:lpstr>
      <vt:lpstr>Sociālās uzņēmējdarbības grantu programma</vt:lpstr>
      <vt:lpstr>Mērķis</vt:lpstr>
      <vt:lpstr>Organizatori un darbības teritorija </vt:lpstr>
      <vt:lpstr>Granta pretendents</vt:lpstr>
      <vt:lpstr>Nosacījumi granta pretendentam</vt:lpstr>
      <vt:lpstr>Finansējums</vt:lpstr>
      <vt:lpstr>PowerPoint prezentācija</vt:lpstr>
      <vt:lpstr>PowerPoint prezentācija</vt:lpstr>
      <vt:lpstr>Pieteikums grantam</vt:lpstr>
      <vt:lpstr>PowerPoint prezentācija</vt:lpstr>
      <vt:lpstr>PowerPoint prezentācija</vt:lpstr>
      <vt:lpstr>PowerPoint prezentācija</vt:lpstr>
      <vt:lpstr>PowerPoint prezentācija</vt:lpstr>
      <vt:lpstr>Projekta uzraudzība </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Rihards Boreiko</dc:creator>
  <cp:lastModifiedBy>Kristīne Dzidruma</cp:lastModifiedBy>
  <cp:revision>17</cp:revision>
  <dcterms:created xsi:type="dcterms:W3CDTF">2025-06-04T13:38:53Z</dcterms:created>
  <dcterms:modified xsi:type="dcterms:W3CDTF">2026-01-26T08:04:38Z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0x010100A3CF8182FA22C44BBBDA4777440544DC</vt:lpwstr>
  </property>
</Properties>
</file>